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6" r:id="rId2"/>
    <p:sldMasterId id="2147483688" r:id="rId3"/>
  </p:sldMasterIdLst>
  <p:notesMasterIdLst>
    <p:notesMasterId r:id="rId57"/>
  </p:notesMasterIdLst>
  <p:sldIdLst>
    <p:sldId id="300" r:id="rId4"/>
    <p:sldId id="299" r:id="rId5"/>
    <p:sldId id="298" r:id="rId6"/>
    <p:sldId id="302" r:id="rId7"/>
    <p:sldId id="296" r:id="rId8"/>
    <p:sldId id="301" r:id="rId9"/>
    <p:sldId id="293" r:id="rId10"/>
    <p:sldId id="294" r:id="rId11"/>
    <p:sldId id="316" r:id="rId12"/>
    <p:sldId id="310" r:id="rId13"/>
    <p:sldId id="284" r:id="rId14"/>
    <p:sldId id="318" r:id="rId15"/>
    <p:sldId id="319" r:id="rId16"/>
    <p:sldId id="320" r:id="rId17"/>
    <p:sldId id="303" r:id="rId18"/>
    <p:sldId id="322" r:id="rId19"/>
    <p:sldId id="304" r:id="rId20"/>
    <p:sldId id="286" r:id="rId21"/>
    <p:sldId id="288" r:id="rId22"/>
    <p:sldId id="317" r:id="rId23"/>
    <p:sldId id="287" r:id="rId24"/>
    <p:sldId id="324" r:id="rId25"/>
    <p:sldId id="291" r:id="rId26"/>
    <p:sldId id="323" r:id="rId27"/>
    <p:sldId id="325" r:id="rId28"/>
    <p:sldId id="326" r:id="rId29"/>
    <p:sldId id="282" r:id="rId30"/>
    <p:sldId id="328" r:id="rId31"/>
    <p:sldId id="329" r:id="rId32"/>
    <p:sldId id="327" r:id="rId33"/>
    <p:sldId id="330" r:id="rId34"/>
    <p:sldId id="331" r:id="rId35"/>
    <p:sldId id="332" r:id="rId36"/>
    <p:sldId id="333" r:id="rId37"/>
    <p:sldId id="334" r:id="rId38"/>
    <p:sldId id="335" r:id="rId39"/>
    <p:sldId id="336" r:id="rId40"/>
    <p:sldId id="337" r:id="rId41"/>
    <p:sldId id="342" r:id="rId42"/>
    <p:sldId id="343" r:id="rId43"/>
    <p:sldId id="344" r:id="rId44"/>
    <p:sldId id="345" r:id="rId45"/>
    <p:sldId id="338" r:id="rId46"/>
    <p:sldId id="347" r:id="rId47"/>
    <p:sldId id="348" r:id="rId48"/>
    <p:sldId id="349" r:id="rId49"/>
    <p:sldId id="350" r:id="rId50"/>
    <p:sldId id="346" r:id="rId51"/>
    <p:sldId id="339" r:id="rId52"/>
    <p:sldId id="340" r:id="rId53"/>
    <p:sldId id="341" r:id="rId54"/>
    <p:sldId id="278" r:id="rId55"/>
    <p:sldId id="279" r:id="rId56"/>
  </p:sldIdLst>
  <p:sldSz cx="9144000" cy="5148263"/>
  <p:notesSz cx="6858000" cy="9144000"/>
  <p:embeddedFontLst>
    <p:embeddedFont>
      <p:font typeface="Calibri" panose="020F0502020204030204" pitchFamily="34" charset="0"/>
      <p:regular r:id="rId58"/>
      <p:bold r:id="rId59"/>
      <p:italic r:id="rId60"/>
      <p:boldItalic r:id="rId61"/>
    </p:embeddedFont>
    <p:embeddedFont>
      <p:font typeface="Noto Sans" panose="020B0502040504020204" pitchFamily="34" charset="0"/>
      <p:regular r:id="rId62"/>
      <p:bold r:id="rId63"/>
      <p:italic r:id="rId64"/>
      <p:boldItalic r:id="rId65"/>
    </p:embeddedFont>
    <p:embeddedFont>
      <p:font typeface="Roboto Light"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gO2IJHrgQZ9rjF7EYOLdUoITb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68963F-3705-41E8-B399-7AEC0881888F}">
  <a:tblStyle styleId="{9968963F-3705-41E8-B399-7AEC0881888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2105" autoAdjust="0"/>
  </p:normalViewPr>
  <p:slideViewPr>
    <p:cSldViewPr snapToGrid="0">
      <p:cViewPr>
        <p:scale>
          <a:sx n="125" d="100"/>
          <a:sy n="125" d="100"/>
        </p:scale>
        <p:origin x="1398" y="-6"/>
      </p:cViewPr>
      <p:guideLst>
        <p:guide orient="horz" pos="162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70" Type="http://customschemas.google.com/relationships/presentationmetadata" Target="metadata"/><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phael Freitas" userId="a487a61babc2bbfd" providerId="LiveId" clId="{A549BABB-4D7A-491C-B4F1-898D4446DFD4}"/>
    <pc:docChg chg="undo custSel addSld delSld modSld sldOrd delMainMaster">
      <pc:chgData name="Raphael Freitas" userId="a487a61babc2bbfd" providerId="LiveId" clId="{A549BABB-4D7A-491C-B4F1-898D4446DFD4}" dt="2022-11-22T23:26:49.859" v="6771" actId="6549"/>
      <pc:docMkLst>
        <pc:docMk/>
      </pc:docMkLst>
      <pc:sldChg chg="del">
        <pc:chgData name="Raphael Freitas" userId="a487a61babc2bbfd" providerId="LiveId" clId="{A549BABB-4D7A-491C-B4F1-898D4446DFD4}" dt="2022-11-11T19:32:52.890" v="4734" actId="47"/>
        <pc:sldMkLst>
          <pc:docMk/>
          <pc:sldMk cId="0" sldId="258"/>
        </pc:sldMkLst>
      </pc:sldChg>
      <pc:sldChg chg="del">
        <pc:chgData name="Raphael Freitas" userId="a487a61babc2bbfd" providerId="LiveId" clId="{A549BABB-4D7A-491C-B4F1-898D4446DFD4}" dt="2022-11-11T19:32:52.890" v="4734" actId="47"/>
        <pc:sldMkLst>
          <pc:docMk/>
          <pc:sldMk cId="0" sldId="259"/>
        </pc:sldMkLst>
      </pc:sldChg>
      <pc:sldChg chg="del">
        <pc:chgData name="Raphael Freitas" userId="a487a61babc2bbfd" providerId="LiveId" clId="{A549BABB-4D7A-491C-B4F1-898D4446DFD4}" dt="2022-11-11T19:32:52.890" v="4734" actId="47"/>
        <pc:sldMkLst>
          <pc:docMk/>
          <pc:sldMk cId="0" sldId="260"/>
        </pc:sldMkLst>
      </pc:sldChg>
      <pc:sldChg chg="del">
        <pc:chgData name="Raphael Freitas" userId="a487a61babc2bbfd" providerId="LiveId" clId="{A549BABB-4D7A-491C-B4F1-898D4446DFD4}" dt="2022-11-11T19:32:52.890" v="4734" actId="47"/>
        <pc:sldMkLst>
          <pc:docMk/>
          <pc:sldMk cId="0" sldId="261"/>
        </pc:sldMkLst>
      </pc:sldChg>
      <pc:sldChg chg="del">
        <pc:chgData name="Raphael Freitas" userId="a487a61babc2bbfd" providerId="LiveId" clId="{A549BABB-4D7A-491C-B4F1-898D4446DFD4}" dt="2022-11-11T19:32:52.890" v="4734" actId="47"/>
        <pc:sldMkLst>
          <pc:docMk/>
          <pc:sldMk cId="0" sldId="262"/>
        </pc:sldMkLst>
      </pc:sldChg>
      <pc:sldChg chg="del">
        <pc:chgData name="Raphael Freitas" userId="a487a61babc2bbfd" providerId="LiveId" clId="{A549BABB-4D7A-491C-B4F1-898D4446DFD4}" dt="2022-11-11T19:32:52.890" v="4734" actId="47"/>
        <pc:sldMkLst>
          <pc:docMk/>
          <pc:sldMk cId="0" sldId="263"/>
        </pc:sldMkLst>
      </pc:sldChg>
      <pc:sldChg chg="del">
        <pc:chgData name="Raphael Freitas" userId="a487a61babc2bbfd" providerId="LiveId" clId="{A549BABB-4D7A-491C-B4F1-898D4446DFD4}" dt="2022-11-11T19:32:52.890" v="4734" actId="47"/>
        <pc:sldMkLst>
          <pc:docMk/>
          <pc:sldMk cId="0" sldId="264"/>
        </pc:sldMkLst>
      </pc:sldChg>
      <pc:sldChg chg="del">
        <pc:chgData name="Raphael Freitas" userId="a487a61babc2bbfd" providerId="LiveId" clId="{A549BABB-4D7A-491C-B4F1-898D4446DFD4}" dt="2022-11-11T19:32:52.890" v="4734" actId="47"/>
        <pc:sldMkLst>
          <pc:docMk/>
          <pc:sldMk cId="0" sldId="265"/>
        </pc:sldMkLst>
      </pc:sldChg>
      <pc:sldChg chg="del">
        <pc:chgData name="Raphael Freitas" userId="a487a61babc2bbfd" providerId="LiveId" clId="{A549BABB-4D7A-491C-B4F1-898D4446DFD4}" dt="2022-11-11T19:32:52.890" v="4734" actId="47"/>
        <pc:sldMkLst>
          <pc:docMk/>
          <pc:sldMk cId="0" sldId="266"/>
        </pc:sldMkLst>
      </pc:sldChg>
      <pc:sldChg chg="del">
        <pc:chgData name="Raphael Freitas" userId="a487a61babc2bbfd" providerId="LiveId" clId="{A549BABB-4D7A-491C-B4F1-898D4446DFD4}" dt="2022-11-11T19:32:52.890" v="4734" actId="47"/>
        <pc:sldMkLst>
          <pc:docMk/>
          <pc:sldMk cId="0" sldId="267"/>
        </pc:sldMkLst>
      </pc:sldChg>
      <pc:sldChg chg="del">
        <pc:chgData name="Raphael Freitas" userId="a487a61babc2bbfd" providerId="LiveId" clId="{A549BABB-4D7A-491C-B4F1-898D4446DFD4}" dt="2022-11-11T19:32:52.890" v="4734" actId="47"/>
        <pc:sldMkLst>
          <pc:docMk/>
          <pc:sldMk cId="0" sldId="268"/>
        </pc:sldMkLst>
      </pc:sldChg>
      <pc:sldChg chg="del">
        <pc:chgData name="Raphael Freitas" userId="a487a61babc2bbfd" providerId="LiveId" clId="{A549BABB-4D7A-491C-B4F1-898D4446DFD4}" dt="2022-11-11T19:32:52.890" v="4734" actId="47"/>
        <pc:sldMkLst>
          <pc:docMk/>
          <pc:sldMk cId="0" sldId="269"/>
        </pc:sldMkLst>
      </pc:sldChg>
      <pc:sldChg chg="del">
        <pc:chgData name="Raphael Freitas" userId="a487a61babc2bbfd" providerId="LiveId" clId="{A549BABB-4D7A-491C-B4F1-898D4446DFD4}" dt="2022-11-11T19:32:52.890" v="4734" actId="47"/>
        <pc:sldMkLst>
          <pc:docMk/>
          <pc:sldMk cId="0" sldId="270"/>
        </pc:sldMkLst>
      </pc:sldChg>
      <pc:sldChg chg="del">
        <pc:chgData name="Raphael Freitas" userId="a487a61babc2bbfd" providerId="LiveId" clId="{A549BABB-4D7A-491C-B4F1-898D4446DFD4}" dt="2022-11-11T19:32:52.890" v="4734" actId="47"/>
        <pc:sldMkLst>
          <pc:docMk/>
          <pc:sldMk cId="0" sldId="271"/>
        </pc:sldMkLst>
      </pc:sldChg>
      <pc:sldChg chg="del">
        <pc:chgData name="Raphael Freitas" userId="a487a61babc2bbfd" providerId="LiveId" clId="{A549BABB-4D7A-491C-B4F1-898D4446DFD4}" dt="2022-11-11T19:32:52.890" v="4734" actId="47"/>
        <pc:sldMkLst>
          <pc:docMk/>
          <pc:sldMk cId="0" sldId="272"/>
        </pc:sldMkLst>
      </pc:sldChg>
      <pc:sldChg chg="del">
        <pc:chgData name="Raphael Freitas" userId="a487a61babc2bbfd" providerId="LiveId" clId="{A549BABB-4D7A-491C-B4F1-898D4446DFD4}" dt="2022-11-11T19:32:52.890" v="4734" actId="47"/>
        <pc:sldMkLst>
          <pc:docMk/>
          <pc:sldMk cId="0" sldId="273"/>
        </pc:sldMkLst>
      </pc:sldChg>
      <pc:sldChg chg="del">
        <pc:chgData name="Raphael Freitas" userId="a487a61babc2bbfd" providerId="LiveId" clId="{A549BABB-4D7A-491C-B4F1-898D4446DFD4}" dt="2022-11-11T19:32:52.890" v="4734" actId="47"/>
        <pc:sldMkLst>
          <pc:docMk/>
          <pc:sldMk cId="0" sldId="274"/>
        </pc:sldMkLst>
      </pc:sldChg>
      <pc:sldChg chg="del">
        <pc:chgData name="Raphael Freitas" userId="a487a61babc2bbfd" providerId="LiveId" clId="{A549BABB-4D7A-491C-B4F1-898D4446DFD4}" dt="2022-11-11T19:32:52.890" v="4734" actId="47"/>
        <pc:sldMkLst>
          <pc:docMk/>
          <pc:sldMk cId="0" sldId="275"/>
        </pc:sldMkLst>
      </pc:sldChg>
      <pc:sldChg chg="del">
        <pc:chgData name="Raphael Freitas" userId="a487a61babc2bbfd" providerId="LiveId" clId="{A549BABB-4D7A-491C-B4F1-898D4446DFD4}" dt="2022-11-11T19:32:52.890" v="4734" actId="47"/>
        <pc:sldMkLst>
          <pc:docMk/>
          <pc:sldMk cId="0" sldId="276"/>
        </pc:sldMkLst>
      </pc:sldChg>
      <pc:sldChg chg="del">
        <pc:chgData name="Raphael Freitas" userId="a487a61babc2bbfd" providerId="LiveId" clId="{A549BABB-4D7A-491C-B4F1-898D4446DFD4}" dt="2022-11-11T19:32:52.890" v="4734" actId="47"/>
        <pc:sldMkLst>
          <pc:docMk/>
          <pc:sldMk cId="0" sldId="277"/>
        </pc:sldMkLst>
      </pc:sldChg>
      <pc:sldChg chg="delSp modSp mod">
        <pc:chgData name="Raphael Freitas" userId="a487a61babc2bbfd" providerId="LiveId" clId="{A549BABB-4D7A-491C-B4F1-898D4446DFD4}" dt="2022-11-11T19:36:52.792" v="4802" actId="1076"/>
        <pc:sldMkLst>
          <pc:docMk/>
          <pc:sldMk cId="0" sldId="278"/>
        </pc:sldMkLst>
        <pc:spChg chg="mod">
          <ac:chgData name="Raphael Freitas" userId="a487a61babc2bbfd" providerId="LiveId" clId="{A549BABB-4D7A-491C-B4F1-898D4446DFD4}" dt="2022-11-11T19:34:29.025" v="4796" actId="20577"/>
          <ac:spMkLst>
            <pc:docMk/>
            <pc:sldMk cId="0" sldId="278"/>
            <ac:spMk id="409" creationId="{00000000-0000-0000-0000-000000000000}"/>
          </ac:spMkLst>
        </pc:spChg>
        <pc:spChg chg="mod">
          <ac:chgData name="Raphael Freitas" userId="a487a61babc2bbfd" providerId="LiveId" clId="{A549BABB-4D7A-491C-B4F1-898D4446DFD4}" dt="2022-11-11T19:36:52.792" v="4802" actId="1076"/>
          <ac:spMkLst>
            <pc:docMk/>
            <pc:sldMk cId="0" sldId="278"/>
            <ac:spMk id="410" creationId="{00000000-0000-0000-0000-000000000000}"/>
          </ac:spMkLst>
        </pc:spChg>
        <pc:spChg chg="del">
          <ac:chgData name="Raphael Freitas" userId="a487a61babc2bbfd" providerId="LiveId" clId="{A549BABB-4D7A-491C-B4F1-898D4446DFD4}" dt="2022-11-11T19:36:21.263" v="4799" actId="478"/>
          <ac:spMkLst>
            <pc:docMk/>
            <pc:sldMk cId="0" sldId="278"/>
            <ac:spMk id="411" creationId="{00000000-0000-0000-0000-000000000000}"/>
          </ac:spMkLst>
        </pc:spChg>
        <pc:spChg chg="del">
          <ac:chgData name="Raphael Freitas" userId="a487a61babc2bbfd" providerId="LiveId" clId="{A549BABB-4D7A-491C-B4F1-898D4446DFD4}" dt="2022-11-11T19:36:19.392" v="4798" actId="478"/>
          <ac:spMkLst>
            <pc:docMk/>
            <pc:sldMk cId="0" sldId="278"/>
            <ac:spMk id="415" creationId="{00000000-0000-0000-0000-000000000000}"/>
          </ac:spMkLst>
        </pc:spChg>
        <pc:picChg chg="mod">
          <ac:chgData name="Raphael Freitas" userId="a487a61babc2bbfd" providerId="LiveId" clId="{A549BABB-4D7A-491C-B4F1-898D4446DFD4}" dt="2022-11-11T19:36:52.792" v="4802" actId="1076"/>
          <ac:picMkLst>
            <pc:docMk/>
            <pc:sldMk cId="0" sldId="278"/>
            <ac:picMk id="412" creationId="{00000000-0000-0000-0000-000000000000}"/>
          </ac:picMkLst>
        </pc:picChg>
        <pc:picChg chg="del">
          <ac:chgData name="Raphael Freitas" userId="a487a61babc2bbfd" providerId="LiveId" clId="{A549BABB-4D7A-491C-B4F1-898D4446DFD4}" dt="2022-11-11T19:36:21.786" v="4800" actId="478"/>
          <ac:picMkLst>
            <pc:docMk/>
            <pc:sldMk cId="0" sldId="278"/>
            <ac:picMk id="413" creationId="{00000000-0000-0000-0000-000000000000}"/>
          </ac:picMkLst>
        </pc:picChg>
        <pc:picChg chg="del">
          <ac:chgData name="Raphael Freitas" userId="a487a61babc2bbfd" providerId="LiveId" clId="{A549BABB-4D7A-491C-B4F1-898D4446DFD4}" dt="2022-11-11T19:36:19.392" v="4798" actId="478"/>
          <ac:picMkLst>
            <pc:docMk/>
            <pc:sldMk cId="0" sldId="278"/>
            <ac:picMk id="414" creationId="{00000000-0000-0000-0000-000000000000}"/>
          </ac:picMkLst>
        </pc:picChg>
      </pc:sldChg>
      <pc:sldChg chg="del">
        <pc:chgData name="Raphael Freitas" userId="a487a61babc2bbfd" providerId="LiveId" clId="{A549BABB-4D7A-491C-B4F1-898D4446DFD4}" dt="2022-11-11T19:33:06.490" v="4735" actId="47"/>
        <pc:sldMkLst>
          <pc:docMk/>
          <pc:sldMk cId="2393019492" sldId="280"/>
        </pc:sldMkLst>
      </pc:sldChg>
      <pc:sldChg chg="del">
        <pc:chgData name="Raphael Freitas" userId="a487a61babc2bbfd" providerId="LiveId" clId="{A549BABB-4D7A-491C-B4F1-898D4446DFD4}" dt="2022-11-11T19:37:01.697" v="4803" actId="47"/>
        <pc:sldMkLst>
          <pc:docMk/>
          <pc:sldMk cId="106519166" sldId="281"/>
        </pc:sldMkLst>
      </pc:sldChg>
      <pc:sldChg chg="modSp mod">
        <pc:chgData name="Raphael Freitas" userId="a487a61babc2bbfd" providerId="LiveId" clId="{A549BABB-4D7A-491C-B4F1-898D4446DFD4}" dt="2022-11-11T19:09:03.169" v="4270" actId="20577"/>
        <pc:sldMkLst>
          <pc:docMk/>
          <pc:sldMk cId="409006324" sldId="282"/>
        </pc:sldMkLst>
        <pc:spChg chg="mod">
          <ac:chgData name="Raphael Freitas" userId="a487a61babc2bbfd" providerId="LiveId" clId="{A549BABB-4D7A-491C-B4F1-898D4446DFD4}" dt="2022-11-11T19:09:03.169" v="4270" actId="20577"/>
          <ac:spMkLst>
            <pc:docMk/>
            <pc:sldMk cId="409006324" sldId="282"/>
            <ac:spMk id="94" creationId="{00000000-0000-0000-0000-000000000000}"/>
          </ac:spMkLst>
        </pc:spChg>
      </pc:sldChg>
      <pc:sldChg chg="del">
        <pc:chgData name="Raphael Freitas" userId="a487a61babc2bbfd" providerId="LiveId" clId="{A549BABB-4D7A-491C-B4F1-898D4446DFD4}" dt="2022-11-11T00:52:43.789" v="4084" actId="47"/>
        <pc:sldMkLst>
          <pc:docMk/>
          <pc:sldMk cId="631623650" sldId="283"/>
        </pc:sldMkLst>
      </pc:sldChg>
      <pc:sldChg chg="addSp modSp mod ord modNotesTx">
        <pc:chgData name="Raphael Freitas" userId="a487a61babc2bbfd" providerId="LiveId" clId="{A549BABB-4D7A-491C-B4F1-898D4446DFD4}" dt="2022-11-09T20:24:13.541" v="919" actId="1076"/>
        <pc:sldMkLst>
          <pc:docMk/>
          <pc:sldMk cId="2558683102" sldId="284"/>
        </pc:sldMkLst>
        <pc:spChg chg="add mod">
          <ac:chgData name="Raphael Freitas" userId="a487a61babc2bbfd" providerId="LiveId" clId="{A549BABB-4D7A-491C-B4F1-898D4446DFD4}" dt="2022-11-09T20:24:03.783" v="917" actId="1076"/>
          <ac:spMkLst>
            <pc:docMk/>
            <pc:sldMk cId="2558683102" sldId="284"/>
            <ac:spMk id="4" creationId="{2ED16568-B8F7-B49B-3ECA-ED9DB92D63A8}"/>
          </ac:spMkLst>
        </pc:spChg>
        <pc:spChg chg="mod">
          <ac:chgData name="Raphael Freitas" userId="a487a61babc2bbfd" providerId="LiveId" clId="{A549BABB-4D7A-491C-B4F1-898D4446DFD4}" dt="2022-11-09T20:24:13.541" v="919" actId="1076"/>
          <ac:spMkLst>
            <pc:docMk/>
            <pc:sldMk cId="2558683102" sldId="284"/>
            <ac:spMk id="6" creationId="{2DE848C8-EE76-C080-3596-7855C2F7FED1}"/>
          </ac:spMkLst>
        </pc:spChg>
      </pc:sldChg>
      <pc:sldChg chg="del">
        <pc:chgData name="Raphael Freitas" userId="a487a61babc2bbfd" providerId="LiveId" clId="{A549BABB-4D7A-491C-B4F1-898D4446DFD4}" dt="2022-11-11T00:52:39.555" v="4083" actId="47"/>
        <pc:sldMkLst>
          <pc:docMk/>
          <pc:sldMk cId="1656847812" sldId="285"/>
        </pc:sldMkLst>
      </pc:sldChg>
      <pc:sldChg chg="addSp modSp mod ord modNotesTx">
        <pc:chgData name="Raphael Freitas" userId="a487a61babc2bbfd" providerId="LiveId" clId="{A549BABB-4D7A-491C-B4F1-898D4446DFD4}" dt="2022-11-11T00:48:35.314" v="4077"/>
        <pc:sldMkLst>
          <pc:docMk/>
          <pc:sldMk cId="2090570164" sldId="286"/>
        </pc:sldMkLst>
        <pc:spChg chg="mod">
          <ac:chgData name="Raphael Freitas" userId="a487a61babc2bbfd" providerId="LiveId" clId="{A549BABB-4D7A-491C-B4F1-898D4446DFD4}" dt="2022-11-09T23:23:36.026" v="3687" actId="20577"/>
          <ac:spMkLst>
            <pc:docMk/>
            <pc:sldMk cId="2090570164" sldId="286"/>
            <ac:spMk id="2" creationId="{CC239962-C1AE-3E51-6E50-E6F2A99A72BB}"/>
          </ac:spMkLst>
        </pc:spChg>
        <pc:spChg chg="mod">
          <ac:chgData name="Raphael Freitas" userId="a487a61babc2bbfd" providerId="LiveId" clId="{A549BABB-4D7A-491C-B4F1-898D4446DFD4}" dt="2022-11-09T23:23:50.050" v="3688" actId="1076"/>
          <ac:spMkLst>
            <pc:docMk/>
            <pc:sldMk cId="2090570164" sldId="286"/>
            <ac:spMk id="6" creationId="{9D7E7E3C-3C2E-17A5-7318-F2857C7E4C4F}"/>
          </ac:spMkLst>
        </pc:spChg>
        <pc:picChg chg="add mod">
          <ac:chgData name="Raphael Freitas" userId="a487a61babc2bbfd" providerId="LiveId" clId="{A549BABB-4D7A-491C-B4F1-898D4446DFD4}" dt="2022-11-11T00:48:35.314" v="4077"/>
          <ac:picMkLst>
            <pc:docMk/>
            <pc:sldMk cId="2090570164" sldId="286"/>
            <ac:picMk id="3" creationId="{A124905F-8A81-565D-C64B-ECA49EE1E061}"/>
          </ac:picMkLst>
        </pc:picChg>
      </pc:sldChg>
      <pc:sldChg chg="addSp modSp">
        <pc:chgData name="Raphael Freitas" userId="a487a61babc2bbfd" providerId="LiveId" clId="{A549BABB-4D7A-491C-B4F1-898D4446DFD4}" dt="2022-11-11T00:48:39.938" v="4080"/>
        <pc:sldMkLst>
          <pc:docMk/>
          <pc:sldMk cId="3129455525" sldId="287"/>
        </pc:sldMkLst>
        <pc:picChg chg="add mod">
          <ac:chgData name="Raphael Freitas" userId="a487a61babc2bbfd" providerId="LiveId" clId="{A549BABB-4D7A-491C-B4F1-898D4446DFD4}" dt="2022-11-11T00:48:39.938" v="4080"/>
          <ac:picMkLst>
            <pc:docMk/>
            <pc:sldMk cId="3129455525" sldId="287"/>
            <ac:picMk id="3" creationId="{79956832-0591-DEA5-6353-B57969E8FB70}"/>
          </ac:picMkLst>
        </pc:picChg>
      </pc:sldChg>
      <pc:sldChg chg="addSp delSp modSp mod modNotesTx">
        <pc:chgData name="Raphael Freitas" userId="a487a61babc2bbfd" providerId="LiveId" clId="{A549BABB-4D7A-491C-B4F1-898D4446DFD4}" dt="2022-11-11T00:48:36.898" v="4078"/>
        <pc:sldMkLst>
          <pc:docMk/>
          <pc:sldMk cId="3290791322" sldId="288"/>
        </pc:sldMkLst>
        <pc:spChg chg="mod">
          <ac:chgData name="Raphael Freitas" userId="a487a61babc2bbfd" providerId="LiveId" clId="{A549BABB-4D7A-491C-B4F1-898D4446DFD4}" dt="2022-11-09T21:35:34.684" v="2415" actId="20577"/>
          <ac:spMkLst>
            <pc:docMk/>
            <pc:sldMk cId="3290791322" sldId="288"/>
            <ac:spMk id="2" creationId="{CC239962-C1AE-3E51-6E50-E6F2A99A72BB}"/>
          </ac:spMkLst>
        </pc:spChg>
        <pc:spChg chg="add mod">
          <ac:chgData name="Raphael Freitas" userId="a487a61babc2bbfd" providerId="LiveId" clId="{A549BABB-4D7A-491C-B4F1-898D4446DFD4}" dt="2022-11-09T21:45:13.651" v="2636" actId="14100"/>
          <ac:spMkLst>
            <pc:docMk/>
            <pc:sldMk cId="3290791322" sldId="288"/>
            <ac:spMk id="8" creationId="{008DE465-3A6E-7FEF-8931-06C58ABEE7F2}"/>
          </ac:spMkLst>
        </pc:spChg>
        <pc:spChg chg="add del mod">
          <ac:chgData name="Raphael Freitas" userId="a487a61babc2bbfd" providerId="LiveId" clId="{A549BABB-4D7A-491C-B4F1-898D4446DFD4}" dt="2022-11-09T21:51:19.565" v="2662"/>
          <ac:spMkLst>
            <pc:docMk/>
            <pc:sldMk cId="3290791322" sldId="288"/>
            <ac:spMk id="11" creationId="{A403CE05-2080-1C00-F474-C357EF016E4B}"/>
          </ac:spMkLst>
        </pc:spChg>
        <pc:picChg chg="add mod">
          <ac:chgData name="Raphael Freitas" userId="a487a61babc2bbfd" providerId="LiveId" clId="{A549BABB-4D7A-491C-B4F1-898D4446DFD4}" dt="2022-11-11T00:48:36.898" v="4078"/>
          <ac:picMkLst>
            <pc:docMk/>
            <pc:sldMk cId="3290791322" sldId="288"/>
            <ac:picMk id="3" creationId="{EB4BA654-E8B6-6834-2F19-7E1B1A30E9C5}"/>
          </ac:picMkLst>
        </pc:picChg>
        <pc:picChg chg="add mod">
          <ac:chgData name="Raphael Freitas" userId="a487a61babc2bbfd" providerId="LiveId" clId="{A549BABB-4D7A-491C-B4F1-898D4446DFD4}" dt="2022-11-09T21:40:27.673" v="2428" actId="1076"/>
          <ac:picMkLst>
            <pc:docMk/>
            <pc:sldMk cId="3290791322" sldId="288"/>
            <ac:picMk id="4" creationId="{3C56D9B8-52E6-5227-7D52-B7E94CAF91E2}"/>
          </ac:picMkLst>
        </pc:picChg>
        <pc:picChg chg="add mod">
          <ac:chgData name="Raphael Freitas" userId="a487a61babc2bbfd" providerId="LiveId" clId="{A549BABB-4D7A-491C-B4F1-898D4446DFD4}" dt="2022-11-09T21:40:25.465" v="2427" actId="1076"/>
          <ac:picMkLst>
            <pc:docMk/>
            <pc:sldMk cId="3290791322" sldId="288"/>
            <ac:picMk id="6" creationId="{D56DBA30-5366-AA9D-2324-0515EDC154F1}"/>
          </ac:picMkLst>
        </pc:picChg>
        <pc:picChg chg="del mod">
          <ac:chgData name="Raphael Freitas" userId="a487a61babc2bbfd" providerId="LiveId" clId="{A549BABB-4D7A-491C-B4F1-898D4446DFD4}" dt="2022-11-09T21:35:36.820" v="2416" actId="478"/>
          <ac:picMkLst>
            <pc:docMk/>
            <pc:sldMk cId="3290791322" sldId="288"/>
            <ac:picMk id="7" creationId="{EB44DB24-8169-7CA4-9C21-FDE1B8134D6A}"/>
          </ac:picMkLst>
        </pc:picChg>
        <pc:picChg chg="del">
          <ac:chgData name="Raphael Freitas" userId="a487a61babc2bbfd" providerId="LiveId" clId="{A549BABB-4D7A-491C-B4F1-898D4446DFD4}" dt="2022-11-09T21:35:37.157" v="2417" actId="478"/>
          <ac:picMkLst>
            <pc:docMk/>
            <pc:sldMk cId="3290791322" sldId="288"/>
            <ac:picMk id="10" creationId="{5DE2C35B-65B0-79AF-A842-ED5EE5B4DDAC}"/>
          </ac:picMkLst>
        </pc:picChg>
      </pc:sldChg>
      <pc:sldChg chg="del">
        <pc:chgData name="Raphael Freitas" userId="a487a61babc2bbfd" providerId="LiveId" clId="{A549BABB-4D7A-491C-B4F1-898D4446DFD4}" dt="2022-11-09T21:33:00.762" v="2326" actId="47"/>
        <pc:sldMkLst>
          <pc:docMk/>
          <pc:sldMk cId="2574473237" sldId="289"/>
        </pc:sldMkLst>
      </pc:sldChg>
      <pc:sldChg chg="del">
        <pc:chgData name="Raphael Freitas" userId="a487a61babc2bbfd" providerId="LiveId" clId="{A549BABB-4D7A-491C-B4F1-898D4446DFD4}" dt="2022-11-09T21:33:00.762" v="2326" actId="47"/>
        <pc:sldMkLst>
          <pc:docMk/>
          <pc:sldMk cId="1758241188" sldId="290"/>
        </pc:sldMkLst>
      </pc:sldChg>
      <pc:sldChg chg="addSp modSp mod ord modNotesTx">
        <pc:chgData name="Raphael Freitas" userId="a487a61babc2bbfd" providerId="LiveId" clId="{A549BABB-4D7A-491C-B4F1-898D4446DFD4}" dt="2022-11-16T23:45:29.225" v="5761"/>
        <pc:sldMkLst>
          <pc:docMk/>
          <pc:sldMk cId="891789646" sldId="291"/>
        </pc:sldMkLst>
        <pc:spChg chg="mod">
          <ac:chgData name="Raphael Freitas" userId="a487a61babc2bbfd" providerId="LiveId" clId="{A549BABB-4D7A-491C-B4F1-898D4446DFD4}" dt="2022-11-11T19:09:39.119" v="4274" actId="1076"/>
          <ac:spMkLst>
            <pc:docMk/>
            <pc:sldMk cId="891789646" sldId="291"/>
            <ac:spMk id="94" creationId="{00000000-0000-0000-0000-000000000000}"/>
          </ac:spMkLst>
        </pc:spChg>
        <pc:picChg chg="add mod">
          <ac:chgData name="Raphael Freitas" userId="a487a61babc2bbfd" providerId="LiveId" clId="{A549BABB-4D7A-491C-B4F1-898D4446DFD4}" dt="2022-11-09T15:56:54.968" v="66"/>
          <ac:picMkLst>
            <pc:docMk/>
            <pc:sldMk cId="891789646" sldId="291"/>
            <ac:picMk id="2" creationId="{5CDBF7C9-89E0-14D7-515A-B26AE21EE759}"/>
          </ac:picMkLst>
        </pc:picChg>
      </pc:sldChg>
      <pc:sldChg chg="addSp modSp del mod ord">
        <pc:chgData name="Raphael Freitas" userId="a487a61babc2bbfd" providerId="LiveId" clId="{A549BABB-4D7A-491C-B4F1-898D4446DFD4}" dt="2022-11-10T00:23:35.510" v="3967" actId="47"/>
        <pc:sldMkLst>
          <pc:docMk/>
          <pc:sldMk cId="1378818699" sldId="292"/>
        </pc:sldMkLst>
        <pc:spChg chg="mod">
          <ac:chgData name="Raphael Freitas" userId="a487a61babc2bbfd" providerId="LiveId" clId="{A549BABB-4D7A-491C-B4F1-898D4446DFD4}" dt="2022-11-09T20:07:13.187" v="832" actId="14100"/>
          <ac:spMkLst>
            <pc:docMk/>
            <pc:sldMk cId="1378818699" sldId="292"/>
            <ac:spMk id="2" creationId="{CC239962-C1AE-3E51-6E50-E6F2A99A72BB}"/>
          </ac:spMkLst>
        </pc:spChg>
        <pc:picChg chg="add mod">
          <ac:chgData name="Raphael Freitas" userId="a487a61babc2bbfd" providerId="LiveId" clId="{A549BABB-4D7A-491C-B4F1-898D4446DFD4}" dt="2022-11-09T15:56:51.136" v="65"/>
          <ac:picMkLst>
            <pc:docMk/>
            <pc:sldMk cId="1378818699" sldId="292"/>
            <ac:picMk id="3" creationId="{138E36A0-4DD9-F402-B8F5-A8B119312026}"/>
          </ac:picMkLst>
        </pc:picChg>
      </pc:sldChg>
      <pc:sldChg chg="addSp delSp modSp mod ord modNotesTx">
        <pc:chgData name="Raphael Freitas" userId="a487a61babc2bbfd" providerId="LiveId" clId="{A549BABB-4D7A-491C-B4F1-898D4446DFD4}" dt="2022-11-09T20:46:39.172" v="1513" actId="20577"/>
        <pc:sldMkLst>
          <pc:docMk/>
          <pc:sldMk cId="2956766895" sldId="293"/>
        </pc:sldMkLst>
        <pc:spChg chg="mod">
          <ac:chgData name="Raphael Freitas" userId="a487a61babc2bbfd" providerId="LiveId" clId="{A549BABB-4D7A-491C-B4F1-898D4446DFD4}" dt="2022-11-09T20:41:41.140" v="932" actId="20577"/>
          <ac:spMkLst>
            <pc:docMk/>
            <pc:sldMk cId="2956766895" sldId="293"/>
            <ac:spMk id="2" creationId="{CC239962-C1AE-3E51-6E50-E6F2A99A72BB}"/>
          </ac:spMkLst>
        </pc:spChg>
        <pc:picChg chg="add mod">
          <ac:chgData name="Raphael Freitas" userId="a487a61babc2bbfd" providerId="LiveId" clId="{A549BABB-4D7A-491C-B4F1-898D4446DFD4}" dt="2022-11-09T15:56:32.448" v="63"/>
          <ac:picMkLst>
            <pc:docMk/>
            <pc:sldMk cId="2956766895" sldId="293"/>
            <ac:picMk id="3" creationId="{2928E238-8419-AE51-7405-F8B4173110C9}"/>
          </ac:picMkLst>
        </pc:picChg>
        <pc:picChg chg="mod">
          <ac:chgData name="Raphael Freitas" userId="a487a61babc2bbfd" providerId="LiveId" clId="{A549BABB-4D7A-491C-B4F1-898D4446DFD4}" dt="2022-11-09T15:56:38.355" v="64" actId="1076"/>
          <ac:picMkLst>
            <pc:docMk/>
            <pc:sldMk cId="2956766895" sldId="293"/>
            <ac:picMk id="4" creationId="{9FC79D55-9016-CD50-866E-9DA642F4107A}"/>
          </ac:picMkLst>
        </pc:picChg>
        <pc:picChg chg="add del mod">
          <ac:chgData name="Raphael Freitas" userId="a487a61babc2bbfd" providerId="LiveId" clId="{A549BABB-4D7A-491C-B4F1-898D4446DFD4}" dt="2022-11-09T16:03:04.217" v="69"/>
          <ac:picMkLst>
            <pc:docMk/>
            <pc:sldMk cId="2956766895" sldId="293"/>
            <ac:picMk id="5" creationId="{8E675BB3-1D73-AC2B-9D5D-0A8292511F26}"/>
          </ac:picMkLst>
        </pc:picChg>
      </pc:sldChg>
      <pc:sldChg chg="addSp modSp mod modNotesTx">
        <pc:chgData name="Raphael Freitas" userId="a487a61babc2bbfd" providerId="LiveId" clId="{A549BABB-4D7A-491C-B4F1-898D4446DFD4}" dt="2022-11-09T21:01:17.413" v="2187" actId="20577"/>
        <pc:sldMkLst>
          <pc:docMk/>
          <pc:sldMk cId="705465274" sldId="294"/>
        </pc:sldMkLst>
        <pc:spChg chg="mod">
          <ac:chgData name="Raphael Freitas" userId="a487a61babc2bbfd" providerId="LiveId" clId="{A549BABB-4D7A-491C-B4F1-898D4446DFD4}" dt="2022-11-09T19:46:52.668" v="739" actId="113"/>
          <ac:spMkLst>
            <pc:docMk/>
            <pc:sldMk cId="705465274" sldId="294"/>
            <ac:spMk id="123" creationId="{00000000-0000-0000-0000-000000000000}"/>
          </ac:spMkLst>
        </pc:spChg>
        <pc:picChg chg="add mod">
          <ac:chgData name="Raphael Freitas" userId="a487a61babc2bbfd" providerId="LiveId" clId="{A549BABB-4D7A-491C-B4F1-898D4446DFD4}" dt="2022-11-09T14:55:08.112" v="54" actId="1037"/>
          <ac:picMkLst>
            <pc:docMk/>
            <pc:sldMk cId="705465274" sldId="294"/>
            <ac:picMk id="3" creationId="{3B05D578-EFB7-7041-76AF-F63EE26E2256}"/>
          </ac:picMkLst>
        </pc:picChg>
      </pc:sldChg>
      <pc:sldChg chg="addSp modSp mod">
        <pc:chgData name="Raphael Freitas" userId="a487a61babc2bbfd" providerId="LiveId" clId="{A549BABB-4D7A-491C-B4F1-898D4446DFD4}" dt="2022-11-20T16:58:05.130" v="6686" actId="1076"/>
        <pc:sldMkLst>
          <pc:docMk/>
          <pc:sldMk cId="4264806750" sldId="296"/>
        </pc:sldMkLst>
        <pc:spChg chg="add mod">
          <ac:chgData name="Raphael Freitas" userId="a487a61babc2bbfd" providerId="LiveId" clId="{A549BABB-4D7A-491C-B4F1-898D4446DFD4}" dt="2022-11-20T16:58:05.130" v="6686" actId="1076"/>
          <ac:spMkLst>
            <pc:docMk/>
            <pc:sldMk cId="4264806750" sldId="296"/>
            <ac:spMk id="3" creationId="{97089941-B723-23E4-218D-52FAD24E81F0}"/>
          </ac:spMkLst>
        </pc:spChg>
        <pc:spChg chg="mod">
          <ac:chgData name="Raphael Freitas" userId="a487a61babc2bbfd" providerId="LiveId" clId="{A549BABB-4D7A-491C-B4F1-898D4446DFD4}" dt="2022-11-20T16:58:02.720" v="6685" actId="1076"/>
          <ac:spMkLst>
            <pc:docMk/>
            <pc:sldMk cId="4264806750" sldId="296"/>
            <ac:spMk id="116" creationId="{00000000-0000-0000-0000-000000000000}"/>
          </ac:spMkLst>
        </pc:spChg>
        <pc:picChg chg="add mod">
          <ac:chgData name="Raphael Freitas" userId="a487a61babc2bbfd" providerId="LiveId" clId="{A549BABB-4D7A-491C-B4F1-898D4446DFD4}" dt="2022-11-09T15:55:49.265" v="62"/>
          <ac:picMkLst>
            <pc:docMk/>
            <pc:sldMk cId="4264806750" sldId="296"/>
            <ac:picMk id="2" creationId="{3228428A-1AAF-0F26-1870-9CA51FF9C716}"/>
          </ac:picMkLst>
        </pc:picChg>
      </pc:sldChg>
      <pc:sldChg chg="addSp delSp modSp mod">
        <pc:chgData name="Raphael Freitas" userId="a487a61babc2bbfd" providerId="LiveId" clId="{A549BABB-4D7A-491C-B4F1-898D4446DFD4}" dt="2022-11-09T15:55:19.241" v="57" actId="1076"/>
        <pc:sldMkLst>
          <pc:docMk/>
          <pc:sldMk cId="1788713400" sldId="300"/>
        </pc:sldMkLst>
        <pc:spChg chg="mod">
          <ac:chgData name="Raphael Freitas" userId="a487a61babc2bbfd" providerId="LiveId" clId="{A549BABB-4D7A-491C-B4F1-898D4446DFD4}" dt="2022-11-09T14:54:44.096" v="44" actId="20577"/>
          <ac:spMkLst>
            <pc:docMk/>
            <pc:sldMk cId="1788713400" sldId="300"/>
            <ac:spMk id="7" creationId="{00000000-0000-0000-0000-000000000000}"/>
          </ac:spMkLst>
        </pc:spChg>
        <pc:picChg chg="del">
          <ac:chgData name="Raphael Freitas" userId="a487a61babc2bbfd" providerId="LiveId" clId="{A549BABB-4D7A-491C-B4F1-898D4446DFD4}" dt="2022-11-09T14:38:18.788" v="3" actId="478"/>
          <ac:picMkLst>
            <pc:docMk/>
            <pc:sldMk cId="1788713400" sldId="300"/>
            <ac:picMk id="3" creationId="{48A70A88-9697-12C7-A735-3F8C4AF087BB}"/>
          </ac:picMkLst>
        </pc:picChg>
        <pc:picChg chg="add mod">
          <ac:chgData name="Raphael Freitas" userId="a487a61babc2bbfd" providerId="LiveId" clId="{A549BABB-4D7A-491C-B4F1-898D4446DFD4}" dt="2022-11-09T15:55:19.241" v="57" actId="1076"/>
          <ac:picMkLst>
            <pc:docMk/>
            <pc:sldMk cId="1788713400" sldId="300"/>
            <ac:picMk id="4" creationId="{61EF02FF-053A-533F-E1FA-1838838B317E}"/>
          </ac:picMkLst>
        </pc:picChg>
        <pc:picChg chg="add del mod">
          <ac:chgData name="Raphael Freitas" userId="a487a61babc2bbfd" providerId="LiveId" clId="{A549BABB-4D7A-491C-B4F1-898D4446DFD4}" dt="2022-11-09T14:39:47.208" v="15" actId="21"/>
          <ac:picMkLst>
            <pc:docMk/>
            <pc:sldMk cId="1788713400" sldId="300"/>
            <ac:picMk id="1026" creationId="{0EB55268-C4F0-0C31-ABD2-7B69C29F584E}"/>
          </ac:picMkLst>
        </pc:picChg>
      </pc:sldChg>
      <pc:sldChg chg="addSp delSp modSp">
        <pc:chgData name="Raphael Freitas" userId="a487a61babc2bbfd" providerId="LiveId" clId="{A549BABB-4D7A-491C-B4F1-898D4446DFD4}" dt="2022-11-09T15:55:46.422" v="61"/>
        <pc:sldMkLst>
          <pc:docMk/>
          <pc:sldMk cId="1175511734" sldId="301"/>
        </pc:sldMkLst>
        <pc:picChg chg="mod">
          <ac:chgData name="Raphael Freitas" userId="a487a61babc2bbfd" providerId="LiveId" clId="{A549BABB-4D7A-491C-B4F1-898D4446DFD4}" dt="2022-11-09T14:41:07.930" v="24" actId="1076"/>
          <ac:picMkLst>
            <pc:docMk/>
            <pc:sldMk cId="1175511734" sldId="301"/>
            <ac:picMk id="2" creationId="{FB0995D4-5C53-A0D6-CBA2-D961565726AF}"/>
          </ac:picMkLst>
        </pc:picChg>
        <pc:picChg chg="add del mod">
          <ac:chgData name="Raphael Freitas" userId="a487a61babc2bbfd" providerId="LiveId" clId="{A549BABB-4D7A-491C-B4F1-898D4446DFD4}" dt="2022-11-09T15:55:39.007" v="60" actId="478"/>
          <ac:picMkLst>
            <pc:docMk/>
            <pc:sldMk cId="1175511734" sldId="301"/>
            <ac:picMk id="3" creationId="{DF1021E3-ABBC-0262-9095-AEE7AAD2C234}"/>
          </ac:picMkLst>
        </pc:picChg>
        <pc:picChg chg="add mod">
          <ac:chgData name="Raphael Freitas" userId="a487a61babc2bbfd" providerId="LiveId" clId="{A549BABB-4D7A-491C-B4F1-898D4446DFD4}" dt="2022-11-09T15:55:46.422" v="61"/>
          <ac:picMkLst>
            <pc:docMk/>
            <pc:sldMk cId="1175511734" sldId="301"/>
            <ac:picMk id="4" creationId="{8783A277-26D8-C8FC-6FA2-36435FCD6E0A}"/>
          </ac:picMkLst>
        </pc:picChg>
      </pc:sldChg>
      <pc:sldChg chg="addSp delSp modSp">
        <pc:chgData name="Raphael Freitas" userId="a487a61babc2bbfd" providerId="LiveId" clId="{A549BABB-4D7A-491C-B4F1-898D4446DFD4}" dt="2022-11-09T15:55:29.530" v="59" actId="1076"/>
        <pc:sldMkLst>
          <pc:docMk/>
          <pc:sldMk cId="3840823284" sldId="302"/>
        </pc:sldMkLst>
        <pc:picChg chg="add mod">
          <ac:chgData name="Raphael Freitas" userId="a487a61babc2bbfd" providerId="LiveId" clId="{A549BABB-4D7A-491C-B4F1-898D4446DFD4}" dt="2022-11-09T15:55:29.530" v="59" actId="1076"/>
          <ac:picMkLst>
            <pc:docMk/>
            <pc:sldMk cId="3840823284" sldId="302"/>
            <ac:picMk id="2" creationId="{34E130CB-20BE-4E1C-4D3A-186BD381F078}"/>
          </ac:picMkLst>
        </pc:picChg>
        <pc:picChg chg="add del">
          <ac:chgData name="Raphael Freitas" userId="a487a61babc2bbfd" providerId="LiveId" clId="{A549BABB-4D7A-491C-B4F1-898D4446DFD4}" dt="2022-11-09T14:38:40.259" v="6"/>
          <ac:picMkLst>
            <pc:docMk/>
            <pc:sldMk cId="3840823284" sldId="302"/>
            <ac:picMk id="2050" creationId="{B42B938A-A6F5-4189-0A7C-27A14A6DE480}"/>
          </ac:picMkLst>
        </pc:picChg>
        <pc:picChg chg="add del mod">
          <ac:chgData name="Raphael Freitas" userId="a487a61babc2bbfd" providerId="LiveId" clId="{A549BABB-4D7A-491C-B4F1-898D4446DFD4}" dt="2022-11-09T14:39:37.475" v="11" actId="21"/>
          <ac:picMkLst>
            <pc:docMk/>
            <pc:sldMk cId="3840823284" sldId="302"/>
            <ac:picMk id="2052" creationId="{6F7ABC10-9B05-3F13-E810-E2912E32B017}"/>
          </ac:picMkLst>
        </pc:picChg>
        <pc:picChg chg="del">
          <ac:chgData name="Raphael Freitas" userId="a487a61babc2bbfd" providerId="LiveId" clId="{A549BABB-4D7A-491C-B4F1-898D4446DFD4}" dt="2022-11-09T14:39:34.464" v="10" actId="478"/>
          <ac:picMkLst>
            <pc:docMk/>
            <pc:sldMk cId="3840823284" sldId="302"/>
            <ac:picMk id="3076" creationId="{C733C454-F0E8-77C8-855E-26F7E418DD5B}"/>
          </ac:picMkLst>
        </pc:picChg>
      </pc:sldChg>
      <pc:sldChg chg="addSp delSp modSp add mod ord modNotesTx">
        <pc:chgData name="Raphael Freitas" userId="a487a61babc2bbfd" providerId="LiveId" clId="{A549BABB-4D7A-491C-B4F1-898D4446DFD4}" dt="2022-11-10T00:23:45.431" v="3969"/>
        <pc:sldMkLst>
          <pc:docMk/>
          <pc:sldMk cId="797267597" sldId="303"/>
        </pc:sldMkLst>
        <pc:spChg chg="mod">
          <ac:chgData name="Raphael Freitas" userId="a487a61babc2bbfd" providerId="LiveId" clId="{A549BABB-4D7A-491C-B4F1-898D4446DFD4}" dt="2022-11-09T23:25:49.565" v="3689"/>
          <ac:spMkLst>
            <pc:docMk/>
            <pc:sldMk cId="797267597" sldId="303"/>
            <ac:spMk id="2" creationId="{CC239962-C1AE-3E51-6E50-E6F2A99A72BB}"/>
          </ac:spMkLst>
        </pc:spChg>
        <pc:spChg chg="mod">
          <ac:chgData name="Raphael Freitas" userId="a487a61babc2bbfd" providerId="LiveId" clId="{A549BABB-4D7A-491C-B4F1-898D4446DFD4}" dt="2022-11-09T23:30:03.986" v="3722" actId="6549"/>
          <ac:spMkLst>
            <pc:docMk/>
            <pc:sldMk cId="797267597" sldId="303"/>
            <ac:spMk id="8" creationId="{9DA6BED6-5C22-5C54-2FE2-0779405030FF}"/>
          </ac:spMkLst>
        </pc:spChg>
        <pc:picChg chg="del">
          <ac:chgData name="Raphael Freitas" userId="a487a61babc2bbfd" providerId="LiveId" clId="{A549BABB-4D7A-491C-B4F1-898D4446DFD4}" dt="2022-11-09T16:03:09.353" v="71" actId="478"/>
          <ac:picMkLst>
            <pc:docMk/>
            <pc:sldMk cId="797267597" sldId="303"/>
            <ac:picMk id="4" creationId="{9FC79D55-9016-CD50-866E-9DA642F4107A}"/>
          </ac:picMkLst>
        </pc:picChg>
        <pc:picChg chg="add mod">
          <ac:chgData name="Raphael Freitas" userId="a487a61babc2bbfd" providerId="LiveId" clId="{A549BABB-4D7A-491C-B4F1-898D4446DFD4}" dt="2022-11-09T16:11:01.958" v="120" actId="1076"/>
          <ac:picMkLst>
            <pc:docMk/>
            <pc:sldMk cId="797267597" sldId="303"/>
            <ac:picMk id="3074" creationId="{8CDED134-2CA3-79EB-F6C6-6BCF7A368068}"/>
          </ac:picMkLst>
        </pc:picChg>
      </pc:sldChg>
      <pc:sldChg chg="addSp delSp modSp add mod ord modNotesTx">
        <pc:chgData name="Raphael Freitas" userId="a487a61babc2bbfd" providerId="LiveId" clId="{A549BABB-4D7A-491C-B4F1-898D4446DFD4}" dt="2022-11-10T00:22:47.448" v="3966"/>
        <pc:sldMkLst>
          <pc:docMk/>
          <pc:sldMk cId="2867509548" sldId="304"/>
        </pc:sldMkLst>
        <pc:spChg chg="mod">
          <ac:chgData name="Raphael Freitas" userId="a487a61babc2bbfd" providerId="LiveId" clId="{A549BABB-4D7A-491C-B4F1-898D4446DFD4}" dt="2022-11-09T16:08:46.465" v="98" actId="14100"/>
          <ac:spMkLst>
            <pc:docMk/>
            <pc:sldMk cId="2867509548" sldId="304"/>
            <ac:spMk id="2" creationId="{CC239962-C1AE-3E51-6E50-E6F2A99A72BB}"/>
          </ac:spMkLst>
        </pc:spChg>
        <pc:spChg chg="add del">
          <ac:chgData name="Raphael Freitas" userId="a487a61babc2bbfd" providerId="LiveId" clId="{A549BABB-4D7A-491C-B4F1-898D4446DFD4}" dt="2022-11-09T16:11:47.366" v="123" actId="22"/>
          <ac:spMkLst>
            <pc:docMk/>
            <pc:sldMk cId="2867509548" sldId="304"/>
            <ac:spMk id="5" creationId="{0F787036-9539-E3EA-68DC-A25F6D721E49}"/>
          </ac:spMkLst>
        </pc:spChg>
        <pc:spChg chg="mod">
          <ac:chgData name="Raphael Freitas" userId="a487a61babc2bbfd" providerId="LiveId" clId="{A549BABB-4D7A-491C-B4F1-898D4446DFD4}" dt="2022-11-09T16:13:27.099" v="142" actId="113"/>
          <ac:spMkLst>
            <pc:docMk/>
            <pc:sldMk cId="2867509548" sldId="304"/>
            <ac:spMk id="8" creationId="{9DA6BED6-5C22-5C54-2FE2-0779405030FF}"/>
          </ac:spMkLst>
        </pc:spChg>
        <pc:picChg chg="del mod">
          <ac:chgData name="Raphael Freitas" userId="a487a61babc2bbfd" providerId="LiveId" clId="{A549BABB-4D7A-491C-B4F1-898D4446DFD4}" dt="2022-11-09T16:09:02.097" v="100" actId="478"/>
          <ac:picMkLst>
            <pc:docMk/>
            <pc:sldMk cId="2867509548" sldId="304"/>
            <ac:picMk id="3074" creationId="{8CDED134-2CA3-79EB-F6C6-6BCF7A368068}"/>
          </ac:picMkLst>
        </pc:picChg>
        <pc:picChg chg="add mod">
          <ac:chgData name="Raphael Freitas" userId="a487a61babc2bbfd" providerId="LiveId" clId="{A549BABB-4D7A-491C-B4F1-898D4446DFD4}" dt="2022-11-09T16:10:04.985" v="115" actId="1076"/>
          <ac:picMkLst>
            <pc:docMk/>
            <pc:sldMk cId="2867509548" sldId="304"/>
            <ac:picMk id="10242" creationId="{0040F5C0-E4B1-984F-F493-85C133518450}"/>
          </ac:picMkLst>
        </pc:picChg>
      </pc:sldChg>
      <pc:sldChg chg="addSp delSp modSp add del mod">
        <pc:chgData name="Raphael Freitas" userId="a487a61babc2bbfd" providerId="LiveId" clId="{A549BABB-4D7A-491C-B4F1-898D4446DFD4}" dt="2022-11-09T16:13:16.162" v="139" actId="47"/>
        <pc:sldMkLst>
          <pc:docMk/>
          <pc:sldMk cId="2730891377" sldId="305"/>
        </pc:sldMkLst>
        <pc:spChg chg="del">
          <ac:chgData name="Raphael Freitas" userId="a487a61babc2bbfd" providerId="LiveId" clId="{A549BABB-4D7A-491C-B4F1-898D4446DFD4}" dt="2022-11-09T16:12:02.632" v="125" actId="478"/>
          <ac:spMkLst>
            <pc:docMk/>
            <pc:sldMk cId="2730891377" sldId="305"/>
            <ac:spMk id="11" creationId="{00000000-0000-0000-0000-000000000000}"/>
          </ac:spMkLst>
        </pc:spChg>
        <pc:spChg chg="mod">
          <ac:chgData name="Raphael Freitas" userId="a487a61babc2bbfd" providerId="LiveId" clId="{A549BABB-4D7A-491C-B4F1-898D4446DFD4}" dt="2022-11-09T16:12:58.390" v="138" actId="113"/>
          <ac:spMkLst>
            <pc:docMk/>
            <pc:sldMk cId="2730891377" sldId="305"/>
            <ac:spMk id="14" creationId="{00000000-0000-0000-0000-000000000000}"/>
          </ac:spMkLst>
        </pc:spChg>
        <pc:picChg chg="add mod">
          <ac:chgData name="Raphael Freitas" userId="a487a61babc2bbfd" providerId="LiveId" clId="{A549BABB-4D7A-491C-B4F1-898D4446DFD4}" dt="2022-11-09T16:12:09.908" v="128" actId="1076"/>
          <ac:picMkLst>
            <pc:docMk/>
            <pc:sldMk cId="2730891377" sldId="305"/>
            <ac:picMk id="2" creationId="{7D6B0F02-E702-58C2-AFF5-F9CD346D1F2B}"/>
          </ac:picMkLst>
        </pc:picChg>
      </pc:sldChg>
      <pc:sldChg chg="addSp delSp modSp add del mod modNotesTx">
        <pc:chgData name="Raphael Freitas" userId="a487a61babc2bbfd" providerId="LiveId" clId="{A549BABB-4D7A-491C-B4F1-898D4446DFD4}" dt="2022-11-09T19:31:01.052" v="731" actId="47"/>
        <pc:sldMkLst>
          <pc:docMk/>
          <pc:sldMk cId="3234740481" sldId="305"/>
        </pc:sldMkLst>
        <pc:spChg chg="mod">
          <ac:chgData name="Raphael Freitas" userId="a487a61babc2bbfd" providerId="LiveId" clId="{A549BABB-4D7A-491C-B4F1-898D4446DFD4}" dt="2022-11-09T17:11:37.313" v="157" actId="20577"/>
          <ac:spMkLst>
            <pc:docMk/>
            <pc:sldMk cId="3234740481" sldId="305"/>
            <ac:spMk id="2" creationId="{CC239962-C1AE-3E51-6E50-E6F2A99A72BB}"/>
          </ac:spMkLst>
        </pc:spChg>
        <pc:spChg chg="mod">
          <ac:chgData name="Raphael Freitas" userId="a487a61babc2bbfd" providerId="LiveId" clId="{A549BABB-4D7A-491C-B4F1-898D4446DFD4}" dt="2022-11-09T18:35:02.283" v="235"/>
          <ac:spMkLst>
            <pc:docMk/>
            <pc:sldMk cId="3234740481" sldId="305"/>
            <ac:spMk id="5" creationId="{9ADBC2B8-43F4-FBB5-DE1B-BE78884CA836}"/>
          </ac:spMkLst>
        </pc:spChg>
        <pc:spChg chg="mod">
          <ac:chgData name="Raphael Freitas" userId="a487a61babc2bbfd" providerId="LiveId" clId="{A549BABB-4D7A-491C-B4F1-898D4446DFD4}" dt="2022-11-09T18:35:02.283" v="235"/>
          <ac:spMkLst>
            <pc:docMk/>
            <pc:sldMk cId="3234740481" sldId="305"/>
            <ac:spMk id="7" creationId="{89E6097B-6F82-CD1B-B703-E9040CCBC199}"/>
          </ac:spMkLst>
        </pc:spChg>
        <pc:spChg chg="mod">
          <ac:chgData name="Raphael Freitas" userId="a487a61babc2bbfd" providerId="LiveId" clId="{A549BABB-4D7A-491C-B4F1-898D4446DFD4}" dt="2022-11-09T18:35:02.283" v="235"/>
          <ac:spMkLst>
            <pc:docMk/>
            <pc:sldMk cId="3234740481" sldId="305"/>
            <ac:spMk id="8" creationId="{07B929B6-EB31-2DFC-075E-2699FD7EFFA5}"/>
          </ac:spMkLst>
        </pc:spChg>
        <pc:spChg chg="mod">
          <ac:chgData name="Raphael Freitas" userId="a487a61babc2bbfd" providerId="LiveId" clId="{A549BABB-4D7A-491C-B4F1-898D4446DFD4}" dt="2022-11-09T18:35:02.283" v="235"/>
          <ac:spMkLst>
            <pc:docMk/>
            <pc:sldMk cId="3234740481" sldId="305"/>
            <ac:spMk id="9" creationId="{75D49FC9-B49F-283B-FB92-5566E59B74E2}"/>
          </ac:spMkLst>
        </pc:spChg>
        <pc:spChg chg="mod">
          <ac:chgData name="Raphael Freitas" userId="a487a61babc2bbfd" providerId="LiveId" clId="{A549BABB-4D7A-491C-B4F1-898D4446DFD4}" dt="2022-11-09T18:35:02.283" v="235"/>
          <ac:spMkLst>
            <pc:docMk/>
            <pc:sldMk cId="3234740481" sldId="305"/>
            <ac:spMk id="10" creationId="{A6988034-3CC1-467E-6E5F-44BCE50B1330}"/>
          </ac:spMkLst>
        </pc:spChg>
        <pc:spChg chg="mod">
          <ac:chgData name="Raphael Freitas" userId="a487a61babc2bbfd" providerId="LiveId" clId="{A549BABB-4D7A-491C-B4F1-898D4446DFD4}" dt="2022-11-09T18:35:02.283" v="235"/>
          <ac:spMkLst>
            <pc:docMk/>
            <pc:sldMk cId="3234740481" sldId="305"/>
            <ac:spMk id="11" creationId="{93488DCB-21EA-9508-A73A-28FECEBCC55F}"/>
          </ac:spMkLst>
        </pc:spChg>
        <pc:spChg chg="mod">
          <ac:chgData name="Raphael Freitas" userId="a487a61babc2bbfd" providerId="LiveId" clId="{A549BABB-4D7A-491C-B4F1-898D4446DFD4}" dt="2022-11-09T18:35:02.283" v="235"/>
          <ac:spMkLst>
            <pc:docMk/>
            <pc:sldMk cId="3234740481" sldId="305"/>
            <ac:spMk id="12" creationId="{513602E4-7D4A-16D8-1642-961B525059FA}"/>
          </ac:spMkLst>
        </pc:spChg>
        <pc:spChg chg="mod">
          <ac:chgData name="Raphael Freitas" userId="a487a61babc2bbfd" providerId="LiveId" clId="{A549BABB-4D7A-491C-B4F1-898D4446DFD4}" dt="2022-11-09T18:35:02.283" v="235"/>
          <ac:spMkLst>
            <pc:docMk/>
            <pc:sldMk cId="3234740481" sldId="305"/>
            <ac:spMk id="13" creationId="{D1E5192E-44E5-9516-9A80-176A03ADB584}"/>
          </ac:spMkLst>
        </pc:spChg>
        <pc:spChg chg="mod">
          <ac:chgData name="Raphael Freitas" userId="a487a61babc2bbfd" providerId="LiveId" clId="{A549BABB-4D7A-491C-B4F1-898D4446DFD4}" dt="2022-11-09T18:35:02.283" v="235"/>
          <ac:spMkLst>
            <pc:docMk/>
            <pc:sldMk cId="3234740481" sldId="305"/>
            <ac:spMk id="23" creationId="{EC2E782E-EE40-1354-1805-4009D84D3A3D}"/>
          </ac:spMkLst>
        </pc:spChg>
        <pc:spChg chg="mod">
          <ac:chgData name="Raphael Freitas" userId="a487a61babc2bbfd" providerId="LiveId" clId="{A549BABB-4D7A-491C-B4F1-898D4446DFD4}" dt="2022-11-09T18:35:02.283" v="235"/>
          <ac:spMkLst>
            <pc:docMk/>
            <pc:sldMk cId="3234740481" sldId="305"/>
            <ac:spMk id="24" creationId="{6DF9B3A5-ED56-7E18-FF25-679C176BD65D}"/>
          </ac:spMkLst>
        </pc:spChg>
        <pc:spChg chg="add del mod">
          <ac:chgData name="Raphael Freitas" userId="a487a61babc2bbfd" providerId="LiveId" clId="{A549BABB-4D7A-491C-B4F1-898D4446DFD4}" dt="2022-11-09T18:43:13.790" v="279" actId="478"/>
          <ac:spMkLst>
            <pc:docMk/>
            <pc:sldMk cId="3234740481" sldId="305"/>
            <ac:spMk id="25" creationId="{28EFB1CC-3887-F75E-F48D-B6E08178CCAF}"/>
          </ac:spMkLst>
        </pc:spChg>
        <pc:spChg chg="add del mod">
          <ac:chgData name="Raphael Freitas" userId="a487a61babc2bbfd" providerId="LiveId" clId="{A549BABB-4D7A-491C-B4F1-898D4446DFD4}" dt="2022-11-09T18:43:13.790" v="279" actId="478"/>
          <ac:spMkLst>
            <pc:docMk/>
            <pc:sldMk cId="3234740481" sldId="305"/>
            <ac:spMk id="26" creationId="{178EBA25-D669-A5D7-B86C-CAB19B7C8D4F}"/>
          </ac:spMkLst>
        </pc:spChg>
        <pc:spChg chg="add mod">
          <ac:chgData name="Raphael Freitas" userId="a487a61babc2bbfd" providerId="LiveId" clId="{A549BABB-4D7A-491C-B4F1-898D4446DFD4}" dt="2022-11-09T18:35:05.186" v="237" actId="1076"/>
          <ac:spMkLst>
            <pc:docMk/>
            <pc:sldMk cId="3234740481" sldId="305"/>
            <ac:spMk id="27" creationId="{10FEE363-F048-62BD-98CB-18BB21260C97}"/>
          </ac:spMkLst>
        </pc:spChg>
        <pc:spChg chg="add del mod">
          <ac:chgData name="Raphael Freitas" userId="a487a61babc2bbfd" providerId="LiveId" clId="{A549BABB-4D7A-491C-B4F1-898D4446DFD4}" dt="2022-11-09T18:43:13.790" v="279" actId="478"/>
          <ac:spMkLst>
            <pc:docMk/>
            <pc:sldMk cId="3234740481" sldId="305"/>
            <ac:spMk id="28" creationId="{7DFDB102-74C2-B169-BD74-3106577F5BB7}"/>
          </ac:spMkLst>
        </pc:spChg>
        <pc:spChg chg="add del mod">
          <ac:chgData name="Raphael Freitas" userId="a487a61babc2bbfd" providerId="LiveId" clId="{A549BABB-4D7A-491C-B4F1-898D4446DFD4}" dt="2022-11-09T18:43:13.790" v="279" actId="478"/>
          <ac:spMkLst>
            <pc:docMk/>
            <pc:sldMk cId="3234740481" sldId="305"/>
            <ac:spMk id="29" creationId="{13F0E842-5866-0C1F-DAC1-0980F758FDE6}"/>
          </ac:spMkLst>
        </pc:spChg>
        <pc:spChg chg="add del mod">
          <ac:chgData name="Raphael Freitas" userId="a487a61babc2bbfd" providerId="LiveId" clId="{A549BABB-4D7A-491C-B4F1-898D4446DFD4}" dt="2022-11-09T18:43:13.790" v="279" actId="478"/>
          <ac:spMkLst>
            <pc:docMk/>
            <pc:sldMk cId="3234740481" sldId="305"/>
            <ac:spMk id="30" creationId="{F6593C81-EB1A-738E-2EBF-13C214322E6E}"/>
          </ac:spMkLst>
        </pc:spChg>
        <pc:spChg chg="add mod">
          <ac:chgData name="Raphael Freitas" userId="a487a61babc2bbfd" providerId="LiveId" clId="{A549BABB-4D7A-491C-B4F1-898D4446DFD4}" dt="2022-11-09T18:35:05.186" v="237" actId="1076"/>
          <ac:spMkLst>
            <pc:docMk/>
            <pc:sldMk cId="3234740481" sldId="305"/>
            <ac:spMk id="31" creationId="{3F442982-F306-3D1F-C285-1CA9BA846D77}"/>
          </ac:spMkLst>
        </pc:spChg>
        <pc:spChg chg="add mod">
          <ac:chgData name="Raphael Freitas" userId="a487a61babc2bbfd" providerId="LiveId" clId="{A549BABB-4D7A-491C-B4F1-898D4446DFD4}" dt="2022-11-09T18:35:05.186" v="237" actId="1076"/>
          <ac:spMkLst>
            <pc:docMk/>
            <pc:sldMk cId="3234740481" sldId="305"/>
            <ac:spMk id="32" creationId="{2387CC27-B0C2-51C8-92A3-73A2E9B0FFC3}"/>
          </ac:spMkLst>
        </pc:spChg>
        <pc:spChg chg="add del mod">
          <ac:chgData name="Raphael Freitas" userId="a487a61babc2bbfd" providerId="LiveId" clId="{A549BABB-4D7A-491C-B4F1-898D4446DFD4}" dt="2022-11-09T18:43:13.790" v="279" actId="478"/>
          <ac:spMkLst>
            <pc:docMk/>
            <pc:sldMk cId="3234740481" sldId="305"/>
            <ac:spMk id="33" creationId="{AB9457C8-47E8-CA72-EFC9-B52ED7BE914E}"/>
          </ac:spMkLst>
        </pc:spChg>
        <pc:spChg chg="add del">
          <ac:chgData name="Raphael Freitas" userId="a487a61babc2bbfd" providerId="LiveId" clId="{A549BABB-4D7A-491C-B4F1-898D4446DFD4}" dt="2022-11-09T18:43:19.595" v="282" actId="22"/>
          <ac:spMkLst>
            <pc:docMk/>
            <pc:sldMk cId="3234740481" sldId="305"/>
            <ac:spMk id="35" creationId="{5C52F254-25B4-3706-68BC-170F4CDDDA7A}"/>
          </ac:spMkLst>
        </pc:spChg>
        <pc:spChg chg="add del">
          <ac:chgData name="Raphael Freitas" userId="a487a61babc2bbfd" providerId="LiveId" clId="{A549BABB-4D7A-491C-B4F1-898D4446DFD4}" dt="2022-11-09T18:43:28.157" v="284" actId="22"/>
          <ac:spMkLst>
            <pc:docMk/>
            <pc:sldMk cId="3234740481" sldId="305"/>
            <ac:spMk id="37" creationId="{507C41F4-44BA-7DA5-4849-74EB8D4F7F51}"/>
          </ac:spMkLst>
        </pc:spChg>
        <pc:spChg chg="add del">
          <ac:chgData name="Raphael Freitas" userId="a487a61babc2bbfd" providerId="LiveId" clId="{A549BABB-4D7A-491C-B4F1-898D4446DFD4}" dt="2022-11-09T18:43:30.620" v="286" actId="22"/>
          <ac:spMkLst>
            <pc:docMk/>
            <pc:sldMk cId="3234740481" sldId="305"/>
            <ac:spMk id="39" creationId="{64B2FEC5-BD2A-D2A1-BC53-9489B595DA7A}"/>
          </ac:spMkLst>
        </pc:spChg>
        <pc:spChg chg="add del">
          <ac:chgData name="Raphael Freitas" userId="a487a61babc2bbfd" providerId="LiveId" clId="{A549BABB-4D7A-491C-B4F1-898D4446DFD4}" dt="2022-11-09T18:43:37.515" v="288" actId="22"/>
          <ac:spMkLst>
            <pc:docMk/>
            <pc:sldMk cId="3234740481" sldId="305"/>
            <ac:spMk id="41" creationId="{62D8B3CF-14DC-A11C-4AB4-CC6702358406}"/>
          </ac:spMkLst>
        </pc:spChg>
        <pc:spChg chg="add del">
          <ac:chgData name="Raphael Freitas" userId="a487a61babc2bbfd" providerId="LiveId" clId="{A549BABB-4D7A-491C-B4F1-898D4446DFD4}" dt="2022-11-09T18:43:39.443" v="290" actId="22"/>
          <ac:spMkLst>
            <pc:docMk/>
            <pc:sldMk cId="3234740481" sldId="305"/>
            <ac:spMk id="43" creationId="{38840A5A-7376-4D20-9834-9A48B39120C5}"/>
          </ac:spMkLst>
        </pc:spChg>
        <pc:spChg chg="add del">
          <ac:chgData name="Raphael Freitas" userId="a487a61babc2bbfd" providerId="LiveId" clId="{A549BABB-4D7A-491C-B4F1-898D4446DFD4}" dt="2022-11-09T18:43:49.090" v="292" actId="22"/>
          <ac:spMkLst>
            <pc:docMk/>
            <pc:sldMk cId="3234740481" sldId="305"/>
            <ac:spMk id="45" creationId="{9F39F543-C2C3-CAD8-6AAA-EAE83128E840}"/>
          </ac:spMkLst>
        </pc:spChg>
        <pc:spChg chg="mod">
          <ac:chgData name="Raphael Freitas" userId="a487a61babc2bbfd" providerId="LiveId" clId="{A549BABB-4D7A-491C-B4F1-898D4446DFD4}" dt="2022-11-09T18:44:49.678" v="293"/>
          <ac:spMkLst>
            <pc:docMk/>
            <pc:sldMk cId="3234740481" sldId="305"/>
            <ac:spMk id="48" creationId="{659FE4E8-B93A-1055-2B6F-D8F590C1C320}"/>
          </ac:spMkLst>
        </pc:spChg>
        <pc:spChg chg="mod">
          <ac:chgData name="Raphael Freitas" userId="a487a61babc2bbfd" providerId="LiveId" clId="{A549BABB-4D7A-491C-B4F1-898D4446DFD4}" dt="2022-11-09T18:44:49.678" v="293"/>
          <ac:spMkLst>
            <pc:docMk/>
            <pc:sldMk cId="3234740481" sldId="305"/>
            <ac:spMk id="49" creationId="{92C031DE-2B8E-BFBA-298D-89B72248EC59}"/>
          </ac:spMkLst>
        </pc:spChg>
        <pc:spChg chg="mod">
          <ac:chgData name="Raphael Freitas" userId="a487a61babc2bbfd" providerId="LiveId" clId="{A549BABB-4D7A-491C-B4F1-898D4446DFD4}" dt="2022-11-09T18:44:49.678" v="293"/>
          <ac:spMkLst>
            <pc:docMk/>
            <pc:sldMk cId="3234740481" sldId="305"/>
            <ac:spMk id="50" creationId="{5C024AB9-7936-1F7C-A03B-2F9DA6DA0445}"/>
          </ac:spMkLst>
        </pc:spChg>
        <pc:spChg chg="mod">
          <ac:chgData name="Raphael Freitas" userId="a487a61babc2bbfd" providerId="LiveId" clId="{A549BABB-4D7A-491C-B4F1-898D4446DFD4}" dt="2022-11-09T18:44:49.678" v="293"/>
          <ac:spMkLst>
            <pc:docMk/>
            <pc:sldMk cId="3234740481" sldId="305"/>
            <ac:spMk id="51" creationId="{2D41B161-9B94-92E0-02C2-1093A174937B}"/>
          </ac:spMkLst>
        </pc:spChg>
        <pc:spChg chg="add del mod">
          <ac:chgData name="Raphael Freitas" userId="a487a61babc2bbfd" providerId="LiveId" clId="{A549BABB-4D7A-491C-B4F1-898D4446DFD4}" dt="2022-11-09T18:44:51.016" v="294"/>
          <ac:spMkLst>
            <pc:docMk/>
            <pc:sldMk cId="3234740481" sldId="305"/>
            <ac:spMk id="52" creationId="{BF61FC46-2A45-9B68-BB65-511B9FEBA9F5}"/>
          </ac:spMkLst>
        </pc:spChg>
        <pc:spChg chg="add del mod">
          <ac:chgData name="Raphael Freitas" userId="a487a61babc2bbfd" providerId="LiveId" clId="{A549BABB-4D7A-491C-B4F1-898D4446DFD4}" dt="2022-11-09T18:44:51.016" v="294"/>
          <ac:spMkLst>
            <pc:docMk/>
            <pc:sldMk cId="3234740481" sldId="305"/>
            <ac:spMk id="53" creationId="{96357E66-1A9C-ECC5-A332-526A662BBD66}"/>
          </ac:spMkLst>
        </pc:spChg>
        <pc:spChg chg="add del mod">
          <ac:chgData name="Raphael Freitas" userId="a487a61babc2bbfd" providerId="LiveId" clId="{A549BABB-4D7A-491C-B4F1-898D4446DFD4}" dt="2022-11-09T18:44:51.016" v="294"/>
          <ac:spMkLst>
            <pc:docMk/>
            <pc:sldMk cId="3234740481" sldId="305"/>
            <ac:spMk id="54" creationId="{780B7124-2F81-E50F-F86C-4385ECB73C01}"/>
          </ac:spMkLst>
        </pc:spChg>
        <pc:spChg chg="add del mod">
          <ac:chgData name="Raphael Freitas" userId="a487a61babc2bbfd" providerId="LiveId" clId="{A549BABB-4D7A-491C-B4F1-898D4446DFD4}" dt="2022-11-09T18:44:51.016" v="294"/>
          <ac:spMkLst>
            <pc:docMk/>
            <pc:sldMk cId="3234740481" sldId="305"/>
            <ac:spMk id="55" creationId="{6E20D43C-2A89-CF87-4BB0-7CF4EFBE3140}"/>
          </ac:spMkLst>
        </pc:spChg>
        <pc:spChg chg="add del mod">
          <ac:chgData name="Raphael Freitas" userId="a487a61babc2bbfd" providerId="LiveId" clId="{A549BABB-4D7A-491C-B4F1-898D4446DFD4}" dt="2022-11-09T18:44:51.016" v="294"/>
          <ac:spMkLst>
            <pc:docMk/>
            <pc:sldMk cId="3234740481" sldId="305"/>
            <ac:spMk id="56" creationId="{FA3B42D4-0EF4-95D2-DE71-B623106B9330}"/>
          </ac:spMkLst>
        </pc:spChg>
        <pc:spChg chg="add del mod">
          <ac:chgData name="Raphael Freitas" userId="a487a61babc2bbfd" providerId="LiveId" clId="{A549BABB-4D7A-491C-B4F1-898D4446DFD4}" dt="2022-11-09T18:44:51.016" v="294"/>
          <ac:spMkLst>
            <pc:docMk/>
            <pc:sldMk cId="3234740481" sldId="305"/>
            <ac:spMk id="57" creationId="{8BE902DF-C039-8977-75BB-0B45C30D90E5}"/>
          </ac:spMkLst>
        </pc:spChg>
        <pc:spChg chg="add del mod">
          <ac:chgData name="Raphael Freitas" userId="a487a61babc2bbfd" providerId="LiveId" clId="{A549BABB-4D7A-491C-B4F1-898D4446DFD4}" dt="2022-11-09T18:44:51.016" v="294"/>
          <ac:spMkLst>
            <pc:docMk/>
            <pc:sldMk cId="3234740481" sldId="305"/>
            <ac:spMk id="58" creationId="{C3709E0D-76AA-491A-596E-8695BDBB687B}"/>
          </ac:spMkLst>
        </pc:spChg>
        <pc:spChg chg="add del mod">
          <ac:chgData name="Raphael Freitas" userId="a487a61babc2bbfd" providerId="LiveId" clId="{A549BABB-4D7A-491C-B4F1-898D4446DFD4}" dt="2022-11-09T18:44:51.016" v="294"/>
          <ac:spMkLst>
            <pc:docMk/>
            <pc:sldMk cId="3234740481" sldId="305"/>
            <ac:spMk id="59" creationId="{9B53D747-A61A-FCFF-213B-B6EE58C28939}"/>
          </ac:spMkLst>
        </pc:spChg>
        <pc:spChg chg="add del mod">
          <ac:chgData name="Raphael Freitas" userId="a487a61babc2bbfd" providerId="LiveId" clId="{A549BABB-4D7A-491C-B4F1-898D4446DFD4}" dt="2022-11-09T18:44:51.016" v="294"/>
          <ac:spMkLst>
            <pc:docMk/>
            <pc:sldMk cId="3234740481" sldId="305"/>
            <ac:spMk id="60" creationId="{D5C1B411-4D03-0428-2DAD-77EC399965D3}"/>
          </ac:spMkLst>
        </pc:spChg>
        <pc:spChg chg="add del mod">
          <ac:chgData name="Raphael Freitas" userId="a487a61babc2bbfd" providerId="LiveId" clId="{A549BABB-4D7A-491C-B4F1-898D4446DFD4}" dt="2022-11-09T18:44:51.016" v="294"/>
          <ac:spMkLst>
            <pc:docMk/>
            <pc:sldMk cId="3234740481" sldId="305"/>
            <ac:spMk id="61" creationId="{DE00BEBC-203C-D731-23EA-67594BA7BB39}"/>
          </ac:spMkLst>
        </pc:spChg>
        <pc:spChg chg="add del mod">
          <ac:chgData name="Raphael Freitas" userId="a487a61babc2bbfd" providerId="LiveId" clId="{A549BABB-4D7A-491C-B4F1-898D4446DFD4}" dt="2022-11-09T18:44:51.016" v="294"/>
          <ac:spMkLst>
            <pc:docMk/>
            <pc:sldMk cId="3234740481" sldId="305"/>
            <ac:spMk id="62" creationId="{627114DD-172E-309D-D937-A3F80E9E935A}"/>
          </ac:spMkLst>
        </pc:spChg>
        <pc:spChg chg="add del mod">
          <ac:chgData name="Raphael Freitas" userId="a487a61babc2bbfd" providerId="LiveId" clId="{A549BABB-4D7A-491C-B4F1-898D4446DFD4}" dt="2022-11-09T18:44:51.016" v="294"/>
          <ac:spMkLst>
            <pc:docMk/>
            <pc:sldMk cId="3234740481" sldId="305"/>
            <ac:spMk id="63" creationId="{DD0D0436-7DC0-71DF-5AD9-8C2333108B55}"/>
          </ac:spMkLst>
        </pc:spChg>
        <pc:spChg chg="mod">
          <ac:chgData name="Raphael Freitas" userId="a487a61babc2bbfd" providerId="LiveId" clId="{A549BABB-4D7A-491C-B4F1-898D4446DFD4}" dt="2022-11-09T18:44:49.678" v="293"/>
          <ac:spMkLst>
            <pc:docMk/>
            <pc:sldMk cId="3234740481" sldId="305"/>
            <ac:spMk id="65" creationId="{095CE241-0EE9-B704-E0D5-8B724E13DC65}"/>
          </ac:spMkLst>
        </pc:spChg>
        <pc:spChg chg="mod">
          <ac:chgData name="Raphael Freitas" userId="a487a61babc2bbfd" providerId="LiveId" clId="{A549BABB-4D7A-491C-B4F1-898D4446DFD4}" dt="2022-11-09T18:44:49.678" v="293"/>
          <ac:spMkLst>
            <pc:docMk/>
            <pc:sldMk cId="3234740481" sldId="305"/>
            <ac:spMk id="66" creationId="{FA609B5C-B7A5-D048-342B-17B4F101A849}"/>
          </ac:spMkLst>
        </pc:spChg>
        <pc:spChg chg="mod">
          <ac:chgData name="Raphael Freitas" userId="a487a61babc2bbfd" providerId="LiveId" clId="{A549BABB-4D7A-491C-B4F1-898D4446DFD4}" dt="2022-11-09T18:44:49.678" v="293"/>
          <ac:spMkLst>
            <pc:docMk/>
            <pc:sldMk cId="3234740481" sldId="305"/>
            <ac:spMk id="67" creationId="{FB321D0E-3C91-7497-C0FA-945728D15ADF}"/>
          </ac:spMkLst>
        </pc:spChg>
        <pc:spChg chg="mod">
          <ac:chgData name="Raphael Freitas" userId="a487a61babc2bbfd" providerId="LiveId" clId="{A549BABB-4D7A-491C-B4F1-898D4446DFD4}" dt="2022-11-09T18:44:49.678" v="293"/>
          <ac:spMkLst>
            <pc:docMk/>
            <pc:sldMk cId="3234740481" sldId="305"/>
            <ac:spMk id="68" creationId="{BB31C0E9-85CD-06A3-D7DC-1490EEF6DB53}"/>
          </ac:spMkLst>
        </pc:spChg>
        <pc:spChg chg="mod">
          <ac:chgData name="Raphael Freitas" userId="a487a61babc2bbfd" providerId="LiveId" clId="{A549BABB-4D7A-491C-B4F1-898D4446DFD4}" dt="2022-11-09T18:44:49.678" v="293"/>
          <ac:spMkLst>
            <pc:docMk/>
            <pc:sldMk cId="3234740481" sldId="305"/>
            <ac:spMk id="71" creationId="{D4464200-206C-EAB1-7B24-D78651F46988}"/>
          </ac:spMkLst>
        </pc:spChg>
        <pc:spChg chg="mod">
          <ac:chgData name="Raphael Freitas" userId="a487a61babc2bbfd" providerId="LiveId" clId="{A549BABB-4D7A-491C-B4F1-898D4446DFD4}" dt="2022-11-09T18:44:49.678" v="293"/>
          <ac:spMkLst>
            <pc:docMk/>
            <pc:sldMk cId="3234740481" sldId="305"/>
            <ac:spMk id="72" creationId="{2C20C797-8642-3EFC-CD9D-246D24A628CE}"/>
          </ac:spMkLst>
        </pc:spChg>
        <pc:spChg chg="mod">
          <ac:chgData name="Raphael Freitas" userId="a487a61babc2bbfd" providerId="LiveId" clId="{A549BABB-4D7A-491C-B4F1-898D4446DFD4}" dt="2022-11-09T18:44:49.678" v="293"/>
          <ac:spMkLst>
            <pc:docMk/>
            <pc:sldMk cId="3234740481" sldId="305"/>
            <ac:spMk id="73" creationId="{0ED4CFB6-E521-E288-7E22-961D417C24C7}"/>
          </ac:spMkLst>
        </pc:spChg>
        <pc:spChg chg="mod">
          <ac:chgData name="Raphael Freitas" userId="a487a61babc2bbfd" providerId="LiveId" clId="{A549BABB-4D7A-491C-B4F1-898D4446DFD4}" dt="2022-11-09T18:44:49.678" v="293"/>
          <ac:spMkLst>
            <pc:docMk/>
            <pc:sldMk cId="3234740481" sldId="305"/>
            <ac:spMk id="74" creationId="{FC6D6D01-95D7-380F-B7D8-0D56999DE4D3}"/>
          </ac:spMkLst>
        </pc:spChg>
        <pc:spChg chg="mod">
          <ac:chgData name="Raphael Freitas" userId="a487a61babc2bbfd" providerId="LiveId" clId="{A549BABB-4D7A-491C-B4F1-898D4446DFD4}" dt="2022-11-09T18:44:49.678" v="293"/>
          <ac:spMkLst>
            <pc:docMk/>
            <pc:sldMk cId="3234740481" sldId="305"/>
            <ac:spMk id="77" creationId="{15CAA5A4-38E6-9288-F646-B5CC2AD25DA4}"/>
          </ac:spMkLst>
        </pc:spChg>
        <pc:spChg chg="mod">
          <ac:chgData name="Raphael Freitas" userId="a487a61babc2bbfd" providerId="LiveId" clId="{A549BABB-4D7A-491C-B4F1-898D4446DFD4}" dt="2022-11-09T18:44:49.678" v="293"/>
          <ac:spMkLst>
            <pc:docMk/>
            <pc:sldMk cId="3234740481" sldId="305"/>
            <ac:spMk id="78" creationId="{9D1FFE65-5161-06AA-E4D1-862EDA905248}"/>
          </ac:spMkLst>
        </pc:spChg>
        <pc:spChg chg="mod">
          <ac:chgData name="Raphael Freitas" userId="a487a61babc2bbfd" providerId="LiveId" clId="{A549BABB-4D7A-491C-B4F1-898D4446DFD4}" dt="2022-11-09T18:44:49.678" v="293"/>
          <ac:spMkLst>
            <pc:docMk/>
            <pc:sldMk cId="3234740481" sldId="305"/>
            <ac:spMk id="79" creationId="{3EA9B2F4-098B-1FCB-4DBA-BF4E6EFB9E8A}"/>
          </ac:spMkLst>
        </pc:spChg>
        <pc:spChg chg="mod">
          <ac:chgData name="Raphael Freitas" userId="a487a61babc2bbfd" providerId="LiveId" clId="{A549BABB-4D7A-491C-B4F1-898D4446DFD4}" dt="2022-11-09T18:44:49.678" v="293"/>
          <ac:spMkLst>
            <pc:docMk/>
            <pc:sldMk cId="3234740481" sldId="305"/>
            <ac:spMk id="80" creationId="{0A79E882-A06B-5276-58A6-223C16E03C82}"/>
          </ac:spMkLst>
        </pc:spChg>
        <pc:spChg chg="mod">
          <ac:chgData name="Raphael Freitas" userId="a487a61babc2bbfd" providerId="LiveId" clId="{A549BABB-4D7A-491C-B4F1-898D4446DFD4}" dt="2022-11-09T18:45:34.309" v="305"/>
          <ac:spMkLst>
            <pc:docMk/>
            <pc:sldMk cId="3234740481" sldId="305"/>
            <ac:spMk id="84" creationId="{6CAACEF9-7D69-CA9D-3E91-7DDAABAC19FE}"/>
          </ac:spMkLst>
        </pc:spChg>
        <pc:spChg chg="mod">
          <ac:chgData name="Raphael Freitas" userId="a487a61babc2bbfd" providerId="LiveId" clId="{A549BABB-4D7A-491C-B4F1-898D4446DFD4}" dt="2022-11-09T18:45:34.309" v="305"/>
          <ac:spMkLst>
            <pc:docMk/>
            <pc:sldMk cId="3234740481" sldId="305"/>
            <ac:spMk id="85" creationId="{C4787F1D-558C-FBA0-718D-5843F5103F7A}"/>
          </ac:spMkLst>
        </pc:spChg>
        <pc:spChg chg="mod">
          <ac:chgData name="Raphael Freitas" userId="a487a61babc2bbfd" providerId="LiveId" clId="{A549BABB-4D7A-491C-B4F1-898D4446DFD4}" dt="2022-11-09T18:45:34.309" v="305"/>
          <ac:spMkLst>
            <pc:docMk/>
            <pc:sldMk cId="3234740481" sldId="305"/>
            <ac:spMk id="86" creationId="{F13617DF-3235-80BF-80C9-D6C0FA946E28}"/>
          </ac:spMkLst>
        </pc:spChg>
        <pc:spChg chg="mod">
          <ac:chgData name="Raphael Freitas" userId="a487a61babc2bbfd" providerId="LiveId" clId="{A549BABB-4D7A-491C-B4F1-898D4446DFD4}" dt="2022-11-09T18:45:34.309" v="305"/>
          <ac:spMkLst>
            <pc:docMk/>
            <pc:sldMk cId="3234740481" sldId="305"/>
            <ac:spMk id="87" creationId="{A0AF6CCE-B04C-08E5-313C-2B22AA4BADF6}"/>
          </ac:spMkLst>
        </pc:spChg>
        <pc:spChg chg="add mod">
          <ac:chgData name="Raphael Freitas" userId="a487a61babc2bbfd" providerId="LiveId" clId="{A549BABB-4D7A-491C-B4F1-898D4446DFD4}" dt="2022-11-09T18:45:34.309" v="305"/>
          <ac:spMkLst>
            <pc:docMk/>
            <pc:sldMk cId="3234740481" sldId="305"/>
            <ac:spMk id="88" creationId="{96E34D00-9C4A-C680-10A5-79FEA59A4BAD}"/>
          </ac:spMkLst>
        </pc:spChg>
        <pc:spChg chg="add mod">
          <ac:chgData name="Raphael Freitas" userId="a487a61babc2bbfd" providerId="LiveId" clId="{A549BABB-4D7A-491C-B4F1-898D4446DFD4}" dt="2022-11-09T18:45:34.309" v="305"/>
          <ac:spMkLst>
            <pc:docMk/>
            <pc:sldMk cId="3234740481" sldId="305"/>
            <ac:spMk id="89" creationId="{CED217DA-2051-F5D6-BE58-57002F9FE7EA}"/>
          </ac:spMkLst>
        </pc:spChg>
        <pc:spChg chg="add mod">
          <ac:chgData name="Raphael Freitas" userId="a487a61babc2bbfd" providerId="LiveId" clId="{A549BABB-4D7A-491C-B4F1-898D4446DFD4}" dt="2022-11-09T18:45:34.309" v="305"/>
          <ac:spMkLst>
            <pc:docMk/>
            <pc:sldMk cId="3234740481" sldId="305"/>
            <ac:spMk id="90" creationId="{25A60A55-8C7E-733F-2122-7297ECB8AC92}"/>
          </ac:spMkLst>
        </pc:spChg>
        <pc:spChg chg="add mod">
          <ac:chgData name="Raphael Freitas" userId="a487a61babc2bbfd" providerId="LiveId" clId="{A549BABB-4D7A-491C-B4F1-898D4446DFD4}" dt="2022-11-09T18:45:34.309" v="305"/>
          <ac:spMkLst>
            <pc:docMk/>
            <pc:sldMk cId="3234740481" sldId="305"/>
            <ac:spMk id="91" creationId="{066847F7-02FB-D8C3-9E72-1F4E2CEA8AD7}"/>
          </ac:spMkLst>
        </pc:spChg>
        <pc:spChg chg="add mod">
          <ac:chgData name="Raphael Freitas" userId="a487a61babc2bbfd" providerId="LiveId" clId="{A549BABB-4D7A-491C-B4F1-898D4446DFD4}" dt="2022-11-09T18:45:34.309" v="305"/>
          <ac:spMkLst>
            <pc:docMk/>
            <pc:sldMk cId="3234740481" sldId="305"/>
            <ac:spMk id="92" creationId="{73ACFE8A-5581-708D-91CC-0B2221EEE20E}"/>
          </ac:spMkLst>
        </pc:spChg>
        <pc:spChg chg="add mod">
          <ac:chgData name="Raphael Freitas" userId="a487a61babc2bbfd" providerId="LiveId" clId="{A549BABB-4D7A-491C-B4F1-898D4446DFD4}" dt="2022-11-09T18:45:34.309" v="305"/>
          <ac:spMkLst>
            <pc:docMk/>
            <pc:sldMk cId="3234740481" sldId="305"/>
            <ac:spMk id="93" creationId="{B21D3879-467E-0727-C369-F58A8F9B1E85}"/>
          </ac:spMkLst>
        </pc:spChg>
        <pc:spChg chg="add mod">
          <ac:chgData name="Raphael Freitas" userId="a487a61babc2bbfd" providerId="LiveId" clId="{A549BABB-4D7A-491C-B4F1-898D4446DFD4}" dt="2022-11-09T18:45:34.309" v="305"/>
          <ac:spMkLst>
            <pc:docMk/>
            <pc:sldMk cId="3234740481" sldId="305"/>
            <ac:spMk id="94" creationId="{156621B5-6613-1C55-F379-27FBA13BA419}"/>
          </ac:spMkLst>
        </pc:spChg>
        <pc:spChg chg="add mod">
          <ac:chgData name="Raphael Freitas" userId="a487a61babc2bbfd" providerId="LiveId" clId="{A549BABB-4D7A-491C-B4F1-898D4446DFD4}" dt="2022-11-09T18:45:34.309" v="305"/>
          <ac:spMkLst>
            <pc:docMk/>
            <pc:sldMk cId="3234740481" sldId="305"/>
            <ac:spMk id="95" creationId="{2F14A0D9-FE94-9B30-EC46-FBA225F9CE03}"/>
          </ac:spMkLst>
        </pc:spChg>
        <pc:spChg chg="add mod">
          <ac:chgData name="Raphael Freitas" userId="a487a61babc2bbfd" providerId="LiveId" clId="{A549BABB-4D7A-491C-B4F1-898D4446DFD4}" dt="2022-11-09T18:45:34.309" v="305"/>
          <ac:spMkLst>
            <pc:docMk/>
            <pc:sldMk cId="3234740481" sldId="305"/>
            <ac:spMk id="96" creationId="{5A74B951-E2ED-EABE-D669-AFC00B414B86}"/>
          </ac:spMkLst>
        </pc:spChg>
        <pc:spChg chg="add mod">
          <ac:chgData name="Raphael Freitas" userId="a487a61babc2bbfd" providerId="LiveId" clId="{A549BABB-4D7A-491C-B4F1-898D4446DFD4}" dt="2022-11-09T18:45:34.309" v="305"/>
          <ac:spMkLst>
            <pc:docMk/>
            <pc:sldMk cId="3234740481" sldId="305"/>
            <ac:spMk id="97" creationId="{3D496FC8-91AE-1567-FDA5-EBE2A05D6F71}"/>
          </ac:spMkLst>
        </pc:spChg>
        <pc:spChg chg="add mod">
          <ac:chgData name="Raphael Freitas" userId="a487a61babc2bbfd" providerId="LiveId" clId="{A549BABB-4D7A-491C-B4F1-898D4446DFD4}" dt="2022-11-09T18:45:34.309" v="305"/>
          <ac:spMkLst>
            <pc:docMk/>
            <pc:sldMk cId="3234740481" sldId="305"/>
            <ac:spMk id="98" creationId="{3EBB843B-BE5D-8B3A-49E4-343A64A7A8DD}"/>
          </ac:spMkLst>
        </pc:spChg>
        <pc:spChg chg="add mod">
          <ac:chgData name="Raphael Freitas" userId="a487a61babc2bbfd" providerId="LiveId" clId="{A549BABB-4D7A-491C-B4F1-898D4446DFD4}" dt="2022-11-09T18:45:34.309" v="305"/>
          <ac:spMkLst>
            <pc:docMk/>
            <pc:sldMk cId="3234740481" sldId="305"/>
            <ac:spMk id="99" creationId="{E39D0B9C-7A37-6185-A3D6-4327C454594D}"/>
          </ac:spMkLst>
        </pc:spChg>
        <pc:spChg chg="mod">
          <ac:chgData name="Raphael Freitas" userId="a487a61babc2bbfd" providerId="LiveId" clId="{A549BABB-4D7A-491C-B4F1-898D4446DFD4}" dt="2022-11-09T18:45:34.309" v="305"/>
          <ac:spMkLst>
            <pc:docMk/>
            <pc:sldMk cId="3234740481" sldId="305"/>
            <ac:spMk id="101" creationId="{4FC5778A-6C47-B711-7A11-0FFD5FC1AB14}"/>
          </ac:spMkLst>
        </pc:spChg>
        <pc:spChg chg="mod">
          <ac:chgData name="Raphael Freitas" userId="a487a61babc2bbfd" providerId="LiveId" clId="{A549BABB-4D7A-491C-B4F1-898D4446DFD4}" dt="2022-11-09T18:45:34.309" v="305"/>
          <ac:spMkLst>
            <pc:docMk/>
            <pc:sldMk cId="3234740481" sldId="305"/>
            <ac:spMk id="102" creationId="{A2FD7A3D-74B8-FACD-1664-4BB977E80EF2}"/>
          </ac:spMkLst>
        </pc:spChg>
        <pc:spChg chg="mod">
          <ac:chgData name="Raphael Freitas" userId="a487a61babc2bbfd" providerId="LiveId" clId="{A549BABB-4D7A-491C-B4F1-898D4446DFD4}" dt="2022-11-09T18:45:34.309" v="305"/>
          <ac:spMkLst>
            <pc:docMk/>
            <pc:sldMk cId="3234740481" sldId="305"/>
            <ac:spMk id="103" creationId="{AD778D40-C6A7-29C5-872B-48A187C1B5F0}"/>
          </ac:spMkLst>
        </pc:spChg>
        <pc:spChg chg="mod">
          <ac:chgData name="Raphael Freitas" userId="a487a61babc2bbfd" providerId="LiveId" clId="{A549BABB-4D7A-491C-B4F1-898D4446DFD4}" dt="2022-11-09T18:45:34.309" v="305"/>
          <ac:spMkLst>
            <pc:docMk/>
            <pc:sldMk cId="3234740481" sldId="305"/>
            <ac:spMk id="104" creationId="{B1AB2CC9-15CC-275D-E9CF-452D816FC63D}"/>
          </ac:spMkLst>
        </pc:spChg>
        <pc:spChg chg="mod">
          <ac:chgData name="Raphael Freitas" userId="a487a61babc2bbfd" providerId="LiveId" clId="{A549BABB-4D7A-491C-B4F1-898D4446DFD4}" dt="2022-11-09T18:45:34.309" v="305"/>
          <ac:spMkLst>
            <pc:docMk/>
            <pc:sldMk cId="3234740481" sldId="305"/>
            <ac:spMk id="107" creationId="{D1B59265-0EFE-EC80-BA8B-BA3BD670C363}"/>
          </ac:spMkLst>
        </pc:spChg>
        <pc:spChg chg="mod">
          <ac:chgData name="Raphael Freitas" userId="a487a61babc2bbfd" providerId="LiveId" clId="{A549BABB-4D7A-491C-B4F1-898D4446DFD4}" dt="2022-11-09T18:45:34.309" v="305"/>
          <ac:spMkLst>
            <pc:docMk/>
            <pc:sldMk cId="3234740481" sldId="305"/>
            <ac:spMk id="108" creationId="{0C434B0A-96DD-8390-4E56-74D920F5A1BC}"/>
          </ac:spMkLst>
        </pc:spChg>
        <pc:spChg chg="mod">
          <ac:chgData name="Raphael Freitas" userId="a487a61babc2bbfd" providerId="LiveId" clId="{A549BABB-4D7A-491C-B4F1-898D4446DFD4}" dt="2022-11-09T18:45:34.309" v="305"/>
          <ac:spMkLst>
            <pc:docMk/>
            <pc:sldMk cId="3234740481" sldId="305"/>
            <ac:spMk id="109" creationId="{BE82CD2B-73EB-3F33-1B3D-B4F4A4ADD5CF}"/>
          </ac:spMkLst>
        </pc:spChg>
        <pc:spChg chg="mod">
          <ac:chgData name="Raphael Freitas" userId="a487a61babc2bbfd" providerId="LiveId" clId="{A549BABB-4D7A-491C-B4F1-898D4446DFD4}" dt="2022-11-09T18:45:34.309" v="305"/>
          <ac:spMkLst>
            <pc:docMk/>
            <pc:sldMk cId="3234740481" sldId="305"/>
            <ac:spMk id="110" creationId="{257CB547-3A69-17B2-C802-6DD68FF26DE1}"/>
          </ac:spMkLst>
        </pc:spChg>
        <pc:spChg chg="mod">
          <ac:chgData name="Raphael Freitas" userId="a487a61babc2bbfd" providerId="LiveId" clId="{A549BABB-4D7A-491C-B4F1-898D4446DFD4}" dt="2022-11-09T18:45:34.309" v="305"/>
          <ac:spMkLst>
            <pc:docMk/>
            <pc:sldMk cId="3234740481" sldId="305"/>
            <ac:spMk id="113" creationId="{D5B1803E-8D50-2E32-196E-B75516D921D3}"/>
          </ac:spMkLst>
        </pc:spChg>
        <pc:spChg chg="mod">
          <ac:chgData name="Raphael Freitas" userId="a487a61babc2bbfd" providerId="LiveId" clId="{A549BABB-4D7A-491C-B4F1-898D4446DFD4}" dt="2022-11-09T18:45:34.309" v="305"/>
          <ac:spMkLst>
            <pc:docMk/>
            <pc:sldMk cId="3234740481" sldId="305"/>
            <ac:spMk id="114" creationId="{D8238069-3116-FF8D-87C5-B0CEF3874575}"/>
          </ac:spMkLst>
        </pc:spChg>
        <pc:spChg chg="mod">
          <ac:chgData name="Raphael Freitas" userId="a487a61babc2bbfd" providerId="LiveId" clId="{A549BABB-4D7A-491C-B4F1-898D4446DFD4}" dt="2022-11-09T18:45:34.309" v="305"/>
          <ac:spMkLst>
            <pc:docMk/>
            <pc:sldMk cId="3234740481" sldId="305"/>
            <ac:spMk id="115" creationId="{5E4B83BD-2D9A-48C1-3E45-BD622F3D48C8}"/>
          </ac:spMkLst>
        </pc:spChg>
        <pc:spChg chg="mod">
          <ac:chgData name="Raphael Freitas" userId="a487a61babc2bbfd" providerId="LiveId" clId="{A549BABB-4D7A-491C-B4F1-898D4446DFD4}" dt="2022-11-09T18:45:34.309" v="305"/>
          <ac:spMkLst>
            <pc:docMk/>
            <pc:sldMk cId="3234740481" sldId="305"/>
            <ac:spMk id="116" creationId="{B82B7A60-F323-8C75-0F3C-9873BB0DDCC5}"/>
          </ac:spMkLst>
        </pc:spChg>
        <pc:spChg chg="mod">
          <ac:chgData name="Raphael Freitas" userId="a487a61babc2bbfd" providerId="LiveId" clId="{A549BABB-4D7A-491C-B4F1-898D4446DFD4}" dt="2022-11-09T18:35:01.417" v="234" actId="1076"/>
          <ac:spMkLst>
            <pc:docMk/>
            <pc:sldMk cId="3234740481" sldId="305"/>
            <ac:spMk id="123" creationId="{00000000-0000-0000-0000-000000000000}"/>
          </ac:spMkLst>
        </pc:spChg>
        <pc:grpChg chg="add del mod">
          <ac:chgData name="Raphael Freitas" userId="a487a61babc2bbfd" providerId="LiveId" clId="{A549BABB-4D7A-491C-B4F1-898D4446DFD4}" dt="2022-11-09T18:43:15.397" v="280" actId="478"/>
          <ac:grpSpMkLst>
            <pc:docMk/>
            <pc:sldMk cId="3234740481" sldId="305"/>
            <ac:grpSpMk id="4" creationId="{CE75B66B-E2FB-1F1F-52DB-13D8125B6C95}"/>
          </ac:grpSpMkLst>
        </pc:grpChg>
        <pc:grpChg chg="mod">
          <ac:chgData name="Raphael Freitas" userId="a487a61babc2bbfd" providerId="LiveId" clId="{A549BABB-4D7A-491C-B4F1-898D4446DFD4}" dt="2022-11-09T18:35:02.283" v="235"/>
          <ac:grpSpMkLst>
            <pc:docMk/>
            <pc:sldMk cId="3234740481" sldId="305"/>
            <ac:grpSpMk id="6" creationId="{98E1F4BA-0AF3-79C0-B6F3-B48C0C1B998F}"/>
          </ac:grpSpMkLst>
        </pc:grpChg>
        <pc:grpChg chg="add del mod">
          <ac:chgData name="Raphael Freitas" userId="a487a61babc2bbfd" providerId="LiveId" clId="{A549BABB-4D7A-491C-B4F1-898D4446DFD4}" dt="2022-11-09T18:44:51.016" v="294"/>
          <ac:grpSpMkLst>
            <pc:docMk/>
            <pc:sldMk cId="3234740481" sldId="305"/>
            <ac:grpSpMk id="46" creationId="{92962A46-7269-7707-47D9-92D3DD3233B3}"/>
          </ac:grpSpMkLst>
        </pc:grpChg>
        <pc:grpChg chg="add del mod">
          <ac:chgData name="Raphael Freitas" userId="a487a61babc2bbfd" providerId="LiveId" clId="{A549BABB-4D7A-491C-B4F1-898D4446DFD4}" dt="2022-11-09T18:44:51.016" v="294"/>
          <ac:grpSpMkLst>
            <pc:docMk/>
            <pc:sldMk cId="3234740481" sldId="305"/>
            <ac:grpSpMk id="64" creationId="{08F92F7D-7E02-904B-797F-FFC3DE3DD2CD}"/>
          </ac:grpSpMkLst>
        </pc:grpChg>
        <pc:grpChg chg="add del mod">
          <ac:chgData name="Raphael Freitas" userId="a487a61babc2bbfd" providerId="LiveId" clId="{A549BABB-4D7A-491C-B4F1-898D4446DFD4}" dt="2022-11-09T18:44:51.016" v="294"/>
          <ac:grpSpMkLst>
            <pc:docMk/>
            <pc:sldMk cId="3234740481" sldId="305"/>
            <ac:grpSpMk id="70" creationId="{4B3A8EEF-7EB9-72A0-25DE-F956C8FBA231}"/>
          </ac:grpSpMkLst>
        </pc:grpChg>
        <pc:grpChg chg="add del mod">
          <ac:chgData name="Raphael Freitas" userId="a487a61babc2bbfd" providerId="LiveId" clId="{A549BABB-4D7A-491C-B4F1-898D4446DFD4}" dt="2022-11-09T18:44:51.016" v="294"/>
          <ac:grpSpMkLst>
            <pc:docMk/>
            <pc:sldMk cId="3234740481" sldId="305"/>
            <ac:grpSpMk id="76" creationId="{B80396EA-670D-F442-2FB1-4B721265B80F}"/>
          </ac:grpSpMkLst>
        </pc:grpChg>
        <pc:grpChg chg="add mod">
          <ac:chgData name="Raphael Freitas" userId="a487a61babc2bbfd" providerId="LiveId" clId="{A549BABB-4D7A-491C-B4F1-898D4446DFD4}" dt="2022-11-09T18:45:34.309" v="305"/>
          <ac:grpSpMkLst>
            <pc:docMk/>
            <pc:sldMk cId="3234740481" sldId="305"/>
            <ac:grpSpMk id="82" creationId="{3901734A-DDB0-99A7-FE05-CF959083D6BB}"/>
          </ac:grpSpMkLst>
        </pc:grpChg>
        <pc:grpChg chg="add mod">
          <ac:chgData name="Raphael Freitas" userId="a487a61babc2bbfd" providerId="LiveId" clId="{A549BABB-4D7A-491C-B4F1-898D4446DFD4}" dt="2022-11-09T18:45:34.309" v="305"/>
          <ac:grpSpMkLst>
            <pc:docMk/>
            <pc:sldMk cId="3234740481" sldId="305"/>
            <ac:grpSpMk id="100" creationId="{1D3E915B-E51B-19B1-7E52-52CF5A33A5F9}"/>
          </ac:grpSpMkLst>
        </pc:grpChg>
        <pc:grpChg chg="add mod">
          <ac:chgData name="Raphael Freitas" userId="a487a61babc2bbfd" providerId="LiveId" clId="{A549BABB-4D7A-491C-B4F1-898D4446DFD4}" dt="2022-11-09T18:45:34.309" v="305"/>
          <ac:grpSpMkLst>
            <pc:docMk/>
            <pc:sldMk cId="3234740481" sldId="305"/>
            <ac:grpSpMk id="106" creationId="{47A07306-4F58-2590-881A-6C2A7B208F96}"/>
          </ac:grpSpMkLst>
        </pc:grpChg>
        <pc:grpChg chg="add mod">
          <ac:chgData name="Raphael Freitas" userId="a487a61babc2bbfd" providerId="LiveId" clId="{A549BABB-4D7A-491C-B4F1-898D4446DFD4}" dt="2022-11-09T18:45:34.309" v="305"/>
          <ac:grpSpMkLst>
            <pc:docMk/>
            <pc:sldMk cId="3234740481" sldId="305"/>
            <ac:grpSpMk id="112" creationId="{CC5502EA-D611-7362-EF57-6D7214DE43F4}"/>
          </ac:grpSpMkLst>
        </pc:grpChg>
        <pc:cxnChg chg="mod">
          <ac:chgData name="Raphael Freitas" userId="a487a61babc2bbfd" providerId="LiveId" clId="{A549BABB-4D7A-491C-B4F1-898D4446DFD4}" dt="2022-11-09T18:43:15.397" v="280" actId="478"/>
          <ac:cxnSpMkLst>
            <pc:docMk/>
            <pc:sldMk cId="3234740481" sldId="305"/>
            <ac:cxnSpMk id="14" creationId="{581B062B-8D95-596C-4902-1CF47D92F735}"/>
          </ac:cxnSpMkLst>
        </pc:cxnChg>
        <pc:cxnChg chg="mod">
          <ac:chgData name="Raphael Freitas" userId="a487a61babc2bbfd" providerId="LiveId" clId="{A549BABB-4D7A-491C-B4F1-898D4446DFD4}" dt="2022-11-09T18:43:15.397" v="280" actId="478"/>
          <ac:cxnSpMkLst>
            <pc:docMk/>
            <pc:sldMk cId="3234740481" sldId="305"/>
            <ac:cxnSpMk id="15" creationId="{780B2D03-4D65-5AEF-967E-B1DC6CEA69B3}"/>
          </ac:cxnSpMkLst>
        </pc:cxnChg>
        <pc:cxnChg chg="mod">
          <ac:chgData name="Raphael Freitas" userId="a487a61babc2bbfd" providerId="LiveId" clId="{A549BABB-4D7A-491C-B4F1-898D4446DFD4}" dt="2022-11-09T18:43:15.397" v="280" actId="478"/>
          <ac:cxnSpMkLst>
            <pc:docMk/>
            <pc:sldMk cId="3234740481" sldId="305"/>
            <ac:cxnSpMk id="16" creationId="{34E0CBF1-F2E8-9ACB-7468-275E5B4C2E11}"/>
          </ac:cxnSpMkLst>
        </pc:cxnChg>
        <pc:cxnChg chg="mod">
          <ac:chgData name="Raphael Freitas" userId="a487a61babc2bbfd" providerId="LiveId" clId="{A549BABB-4D7A-491C-B4F1-898D4446DFD4}" dt="2022-11-09T18:43:15.397" v="280" actId="478"/>
          <ac:cxnSpMkLst>
            <pc:docMk/>
            <pc:sldMk cId="3234740481" sldId="305"/>
            <ac:cxnSpMk id="17" creationId="{5ACFFE9E-09DD-9150-5528-E746A443FC25}"/>
          </ac:cxnSpMkLst>
        </pc:cxnChg>
        <pc:cxnChg chg="mod">
          <ac:chgData name="Raphael Freitas" userId="a487a61babc2bbfd" providerId="LiveId" clId="{A549BABB-4D7A-491C-B4F1-898D4446DFD4}" dt="2022-11-09T18:43:15.397" v="280" actId="478"/>
          <ac:cxnSpMkLst>
            <pc:docMk/>
            <pc:sldMk cId="3234740481" sldId="305"/>
            <ac:cxnSpMk id="18" creationId="{7DFCEA67-5786-4D96-3F7A-E3EDC75752B0}"/>
          </ac:cxnSpMkLst>
        </pc:cxnChg>
        <pc:cxnChg chg="mod">
          <ac:chgData name="Raphael Freitas" userId="a487a61babc2bbfd" providerId="LiveId" clId="{A549BABB-4D7A-491C-B4F1-898D4446DFD4}" dt="2022-11-09T18:43:15.397" v="280" actId="478"/>
          <ac:cxnSpMkLst>
            <pc:docMk/>
            <pc:sldMk cId="3234740481" sldId="305"/>
            <ac:cxnSpMk id="19" creationId="{AE99EC05-4788-0F58-C977-D1711A750A81}"/>
          </ac:cxnSpMkLst>
        </pc:cxnChg>
        <pc:cxnChg chg="mod">
          <ac:chgData name="Raphael Freitas" userId="a487a61babc2bbfd" providerId="LiveId" clId="{A549BABB-4D7A-491C-B4F1-898D4446DFD4}" dt="2022-11-09T18:43:15.397" v="280" actId="478"/>
          <ac:cxnSpMkLst>
            <pc:docMk/>
            <pc:sldMk cId="3234740481" sldId="305"/>
            <ac:cxnSpMk id="20" creationId="{7F2D3A2E-C4C1-103E-E614-33DAF4465AEE}"/>
          </ac:cxnSpMkLst>
        </pc:cxnChg>
        <pc:cxnChg chg="mod">
          <ac:chgData name="Raphael Freitas" userId="a487a61babc2bbfd" providerId="LiveId" clId="{A549BABB-4D7A-491C-B4F1-898D4446DFD4}" dt="2022-11-09T18:43:15.397" v="280" actId="478"/>
          <ac:cxnSpMkLst>
            <pc:docMk/>
            <pc:sldMk cId="3234740481" sldId="305"/>
            <ac:cxnSpMk id="21" creationId="{689E7107-16C9-ECC8-6F4A-888C368AFC3D}"/>
          </ac:cxnSpMkLst>
        </pc:cxnChg>
        <pc:cxnChg chg="mod">
          <ac:chgData name="Raphael Freitas" userId="a487a61babc2bbfd" providerId="LiveId" clId="{A549BABB-4D7A-491C-B4F1-898D4446DFD4}" dt="2022-11-09T18:35:02.283" v="235"/>
          <ac:cxnSpMkLst>
            <pc:docMk/>
            <pc:sldMk cId="3234740481" sldId="305"/>
            <ac:cxnSpMk id="22" creationId="{FF1AB64C-C9EB-D306-98F7-01B25DFA9396}"/>
          </ac:cxnSpMkLst>
        </pc:cxnChg>
        <pc:cxnChg chg="mod">
          <ac:chgData name="Raphael Freitas" userId="a487a61babc2bbfd" providerId="LiveId" clId="{A549BABB-4D7A-491C-B4F1-898D4446DFD4}" dt="2022-11-09T18:44:49.678" v="293"/>
          <ac:cxnSpMkLst>
            <pc:docMk/>
            <pc:sldMk cId="3234740481" sldId="305"/>
            <ac:cxnSpMk id="47" creationId="{1F3C4C23-9E36-7754-96CA-95FA16FF7196}"/>
          </ac:cxnSpMkLst>
        </pc:cxnChg>
        <pc:cxnChg chg="mod">
          <ac:chgData name="Raphael Freitas" userId="a487a61babc2bbfd" providerId="LiveId" clId="{A549BABB-4D7A-491C-B4F1-898D4446DFD4}" dt="2022-11-09T18:44:49.678" v="293"/>
          <ac:cxnSpMkLst>
            <pc:docMk/>
            <pc:sldMk cId="3234740481" sldId="305"/>
            <ac:cxnSpMk id="69" creationId="{2EF49420-FA0A-71FC-DFB4-9123476FBEAC}"/>
          </ac:cxnSpMkLst>
        </pc:cxnChg>
        <pc:cxnChg chg="mod">
          <ac:chgData name="Raphael Freitas" userId="a487a61babc2bbfd" providerId="LiveId" clId="{A549BABB-4D7A-491C-B4F1-898D4446DFD4}" dt="2022-11-09T18:44:49.678" v="293"/>
          <ac:cxnSpMkLst>
            <pc:docMk/>
            <pc:sldMk cId="3234740481" sldId="305"/>
            <ac:cxnSpMk id="75" creationId="{657BFD77-EB08-1015-0A48-E247AF25F25C}"/>
          </ac:cxnSpMkLst>
        </pc:cxnChg>
        <pc:cxnChg chg="mod">
          <ac:chgData name="Raphael Freitas" userId="a487a61babc2bbfd" providerId="LiveId" clId="{A549BABB-4D7A-491C-B4F1-898D4446DFD4}" dt="2022-11-09T18:44:49.678" v="293"/>
          <ac:cxnSpMkLst>
            <pc:docMk/>
            <pc:sldMk cId="3234740481" sldId="305"/>
            <ac:cxnSpMk id="81" creationId="{E4B54545-F7D0-197B-8330-93AD1D0FC9B9}"/>
          </ac:cxnSpMkLst>
        </pc:cxnChg>
        <pc:cxnChg chg="mod">
          <ac:chgData name="Raphael Freitas" userId="a487a61babc2bbfd" providerId="LiveId" clId="{A549BABB-4D7A-491C-B4F1-898D4446DFD4}" dt="2022-11-09T18:45:34.309" v="305"/>
          <ac:cxnSpMkLst>
            <pc:docMk/>
            <pc:sldMk cId="3234740481" sldId="305"/>
            <ac:cxnSpMk id="83" creationId="{3961A9D6-A8F8-91B1-790B-EA841CF92ECE}"/>
          </ac:cxnSpMkLst>
        </pc:cxnChg>
        <pc:cxnChg chg="mod">
          <ac:chgData name="Raphael Freitas" userId="a487a61babc2bbfd" providerId="LiveId" clId="{A549BABB-4D7A-491C-B4F1-898D4446DFD4}" dt="2022-11-09T18:45:34.309" v="305"/>
          <ac:cxnSpMkLst>
            <pc:docMk/>
            <pc:sldMk cId="3234740481" sldId="305"/>
            <ac:cxnSpMk id="105" creationId="{497BB7B1-5A8F-6EE3-25B3-9853325D3EB9}"/>
          </ac:cxnSpMkLst>
        </pc:cxnChg>
        <pc:cxnChg chg="mod">
          <ac:chgData name="Raphael Freitas" userId="a487a61babc2bbfd" providerId="LiveId" clId="{A549BABB-4D7A-491C-B4F1-898D4446DFD4}" dt="2022-11-09T18:45:34.309" v="305"/>
          <ac:cxnSpMkLst>
            <pc:docMk/>
            <pc:sldMk cId="3234740481" sldId="305"/>
            <ac:cxnSpMk id="111" creationId="{6D2A4119-37E9-81A5-1307-48F459F261A4}"/>
          </ac:cxnSpMkLst>
        </pc:cxnChg>
        <pc:cxnChg chg="mod">
          <ac:chgData name="Raphael Freitas" userId="a487a61babc2bbfd" providerId="LiveId" clId="{A549BABB-4D7A-491C-B4F1-898D4446DFD4}" dt="2022-11-09T18:45:34.309" v="305"/>
          <ac:cxnSpMkLst>
            <pc:docMk/>
            <pc:sldMk cId="3234740481" sldId="305"/>
            <ac:cxnSpMk id="117" creationId="{0340EE7A-446C-C5F3-2AEA-0EE71CE6FD9D}"/>
          </ac:cxnSpMkLst>
        </pc:cxnChg>
      </pc:sldChg>
      <pc:sldChg chg="addSp delSp modSp add del mod">
        <pc:chgData name="Raphael Freitas" userId="a487a61babc2bbfd" providerId="LiveId" clId="{A549BABB-4D7A-491C-B4F1-898D4446DFD4}" dt="2022-11-09T19:31:01.052" v="731" actId="47"/>
        <pc:sldMkLst>
          <pc:docMk/>
          <pc:sldMk cId="3760439532" sldId="306"/>
        </pc:sldMkLst>
        <pc:spChg chg="mod topLvl">
          <ac:chgData name="Raphael Freitas" userId="a487a61babc2bbfd" providerId="LiveId" clId="{A549BABB-4D7A-491C-B4F1-898D4446DFD4}" dt="2022-11-09T18:39:50.977" v="276" actId="1076"/>
          <ac:spMkLst>
            <pc:docMk/>
            <pc:sldMk cId="3760439532" sldId="306"/>
            <ac:spMk id="3" creationId="{CEBBA805-1C7F-98D2-0310-C18D1FD1CA24}"/>
          </ac:spMkLst>
        </pc:spChg>
        <pc:spChg chg="mod topLvl">
          <ac:chgData name="Raphael Freitas" userId="a487a61babc2bbfd" providerId="LiveId" clId="{A549BABB-4D7A-491C-B4F1-898D4446DFD4}" dt="2022-11-09T18:39:26.539" v="274" actId="165"/>
          <ac:spMkLst>
            <pc:docMk/>
            <pc:sldMk cId="3760439532" sldId="306"/>
            <ac:spMk id="5" creationId="{4A28C20D-9A86-2387-C3AB-F24C9E3FD861}"/>
          </ac:spMkLst>
        </pc:spChg>
        <pc:spChg chg="mod topLvl">
          <ac:chgData name="Raphael Freitas" userId="a487a61babc2bbfd" providerId="LiveId" clId="{A549BABB-4D7A-491C-B4F1-898D4446DFD4}" dt="2022-11-09T18:39:39.619" v="275" actId="1076"/>
          <ac:spMkLst>
            <pc:docMk/>
            <pc:sldMk cId="3760439532" sldId="306"/>
            <ac:spMk id="6" creationId="{CA419E1B-7BA3-7E57-414E-FDAF02526F14}"/>
          </ac:spMkLst>
        </pc:spChg>
        <pc:spChg chg="mod topLvl">
          <ac:chgData name="Raphael Freitas" userId="a487a61babc2bbfd" providerId="LiveId" clId="{A549BABB-4D7A-491C-B4F1-898D4446DFD4}" dt="2022-11-09T18:39:26.539" v="274" actId="165"/>
          <ac:spMkLst>
            <pc:docMk/>
            <pc:sldMk cId="3760439532" sldId="306"/>
            <ac:spMk id="7" creationId="{2903ABDD-5509-89FF-1D7B-6A85D2EA9E26}"/>
          </ac:spMkLst>
        </pc:spChg>
        <pc:spChg chg="mod topLvl">
          <ac:chgData name="Raphael Freitas" userId="a487a61babc2bbfd" providerId="LiveId" clId="{A549BABB-4D7A-491C-B4F1-898D4446DFD4}" dt="2022-11-09T18:39:26.539" v="274" actId="165"/>
          <ac:spMkLst>
            <pc:docMk/>
            <pc:sldMk cId="3760439532" sldId="306"/>
            <ac:spMk id="8" creationId="{FC5CF640-07E1-17CF-916C-AD565BC19701}"/>
          </ac:spMkLst>
        </pc:spChg>
        <pc:spChg chg="mod topLvl">
          <ac:chgData name="Raphael Freitas" userId="a487a61babc2bbfd" providerId="LiveId" clId="{A549BABB-4D7A-491C-B4F1-898D4446DFD4}" dt="2022-11-09T18:39:26.539" v="274" actId="165"/>
          <ac:spMkLst>
            <pc:docMk/>
            <pc:sldMk cId="3760439532" sldId="306"/>
            <ac:spMk id="9" creationId="{514717C0-F3CA-9B70-B121-424B776FBAC9}"/>
          </ac:spMkLst>
        </pc:spChg>
        <pc:spChg chg="mod topLvl">
          <ac:chgData name="Raphael Freitas" userId="a487a61babc2bbfd" providerId="LiveId" clId="{A549BABB-4D7A-491C-B4F1-898D4446DFD4}" dt="2022-11-09T18:39:26.539" v="274" actId="165"/>
          <ac:spMkLst>
            <pc:docMk/>
            <pc:sldMk cId="3760439532" sldId="306"/>
            <ac:spMk id="10" creationId="{0299AE7D-D829-2E77-B092-B5356C9BB991}"/>
          </ac:spMkLst>
        </pc:spChg>
        <pc:spChg chg="mod topLvl">
          <ac:chgData name="Raphael Freitas" userId="a487a61babc2bbfd" providerId="LiveId" clId="{A549BABB-4D7A-491C-B4F1-898D4446DFD4}" dt="2022-11-09T18:39:26.539" v="274" actId="165"/>
          <ac:spMkLst>
            <pc:docMk/>
            <pc:sldMk cId="3760439532" sldId="306"/>
            <ac:spMk id="11" creationId="{883A349D-90DB-AEF8-3D2D-F5381E219D09}"/>
          </ac:spMkLst>
        </pc:spChg>
        <pc:spChg chg="mod">
          <ac:chgData name="Raphael Freitas" userId="a487a61babc2bbfd" providerId="LiveId" clId="{A549BABB-4D7A-491C-B4F1-898D4446DFD4}" dt="2022-11-09T18:39:26.539" v="274" actId="165"/>
          <ac:spMkLst>
            <pc:docMk/>
            <pc:sldMk cId="3760439532" sldId="306"/>
            <ac:spMk id="21" creationId="{38878AE2-AE20-B4F9-ABF0-3900B546693C}"/>
          </ac:spMkLst>
        </pc:spChg>
        <pc:spChg chg="mod">
          <ac:chgData name="Raphael Freitas" userId="a487a61babc2bbfd" providerId="LiveId" clId="{A549BABB-4D7A-491C-B4F1-898D4446DFD4}" dt="2022-11-09T18:39:26.539" v="274" actId="165"/>
          <ac:spMkLst>
            <pc:docMk/>
            <pc:sldMk cId="3760439532" sldId="306"/>
            <ac:spMk id="22" creationId="{46BD95A7-FF39-DBB8-61C9-0CE37451A7BD}"/>
          </ac:spMkLst>
        </pc:spChg>
        <pc:spChg chg="add mod">
          <ac:chgData name="Raphael Freitas" userId="a487a61babc2bbfd" providerId="LiveId" clId="{A549BABB-4D7A-491C-B4F1-898D4446DFD4}" dt="2022-11-09T18:38:52.630" v="271" actId="1076"/>
          <ac:spMkLst>
            <pc:docMk/>
            <pc:sldMk cId="3760439532" sldId="306"/>
            <ac:spMk id="23" creationId="{6C5F4DB1-8589-747A-A5BD-531D2B9DBBD9}"/>
          </ac:spMkLst>
        </pc:spChg>
        <pc:spChg chg="add mod">
          <ac:chgData name="Raphael Freitas" userId="a487a61babc2bbfd" providerId="LiveId" clId="{A549BABB-4D7A-491C-B4F1-898D4446DFD4}" dt="2022-11-09T18:35:56.719" v="244" actId="1076"/>
          <ac:spMkLst>
            <pc:docMk/>
            <pc:sldMk cId="3760439532" sldId="306"/>
            <ac:spMk id="24" creationId="{BD61C8BA-C9AF-23F3-E1E3-790BEAC6615D}"/>
          </ac:spMkLst>
        </pc:spChg>
        <pc:spChg chg="add mod">
          <ac:chgData name="Raphael Freitas" userId="a487a61babc2bbfd" providerId="LiveId" clId="{A549BABB-4D7A-491C-B4F1-898D4446DFD4}" dt="2022-11-09T18:35:56.719" v="244" actId="1076"/>
          <ac:spMkLst>
            <pc:docMk/>
            <pc:sldMk cId="3760439532" sldId="306"/>
            <ac:spMk id="25" creationId="{8EC9B246-7F33-75CE-7302-7437213081FD}"/>
          </ac:spMkLst>
        </pc:spChg>
        <pc:spChg chg="add mod">
          <ac:chgData name="Raphael Freitas" userId="a487a61babc2bbfd" providerId="LiveId" clId="{A549BABB-4D7A-491C-B4F1-898D4446DFD4}" dt="2022-11-09T18:35:56.719" v="244" actId="1076"/>
          <ac:spMkLst>
            <pc:docMk/>
            <pc:sldMk cId="3760439532" sldId="306"/>
            <ac:spMk id="26" creationId="{43023A1A-B6AF-2AAD-08DF-5E042923D4F5}"/>
          </ac:spMkLst>
        </pc:spChg>
        <pc:spChg chg="add mod">
          <ac:chgData name="Raphael Freitas" userId="a487a61babc2bbfd" providerId="LiveId" clId="{A549BABB-4D7A-491C-B4F1-898D4446DFD4}" dt="2022-11-09T18:39:39.619" v="275" actId="1076"/>
          <ac:spMkLst>
            <pc:docMk/>
            <pc:sldMk cId="3760439532" sldId="306"/>
            <ac:spMk id="27" creationId="{2DAB89D3-EA67-1483-B6A7-0D3B1375E749}"/>
          </ac:spMkLst>
        </pc:spChg>
        <pc:spChg chg="add mod">
          <ac:chgData name="Raphael Freitas" userId="a487a61babc2bbfd" providerId="LiveId" clId="{A549BABB-4D7A-491C-B4F1-898D4446DFD4}" dt="2022-11-09T18:39:50.977" v="276" actId="1076"/>
          <ac:spMkLst>
            <pc:docMk/>
            <pc:sldMk cId="3760439532" sldId="306"/>
            <ac:spMk id="28" creationId="{6513D9E3-38AA-10D8-A811-0B34B99F6949}"/>
          </ac:spMkLst>
        </pc:spChg>
        <pc:spChg chg="add mod">
          <ac:chgData name="Raphael Freitas" userId="a487a61babc2bbfd" providerId="LiveId" clId="{A549BABB-4D7A-491C-B4F1-898D4446DFD4}" dt="2022-11-09T18:35:56.719" v="244" actId="1076"/>
          <ac:spMkLst>
            <pc:docMk/>
            <pc:sldMk cId="3760439532" sldId="306"/>
            <ac:spMk id="29" creationId="{589E3F3C-3835-D7F9-57BC-D6ECDFCB7DEE}"/>
          </ac:spMkLst>
        </pc:spChg>
        <pc:spChg chg="add mod">
          <ac:chgData name="Raphael Freitas" userId="a487a61babc2bbfd" providerId="LiveId" clId="{A549BABB-4D7A-491C-B4F1-898D4446DFD4}" dt="2022-11-09T18:35:56.719" v="244" actId="1076"/>
          <ac:spMkLst>
            <pc:docMk/>
            <pc:sldMk cId="3760439532" sldId="306"/>
            <ac:spMk id="30" creationId="{F563F5C4-8C50-35F5-0726-080E487DB173}"/>
          </ac:spMkLst>
        </pc:spChg>
        <pc:spChg chg="add mod">
          <ac:chgData name="Raphael Freitas" userId="a487a61babc2bbfd" providerId="LiveId" clId="{A549BABB-4D7A-491C-B4F1-898D4446DFD4}" dt="2022-11-09T18:35:56.719" v="244" actId="1076"/>
          <ac:spMkLst>
            <pc:docMk/>
            <pc:sldMk cId="3760439532" sldId="306"/>
            <ac:spMk id="31" creationId="{33C54FD9-B26C-88A4-8248-386C94FA70BB}"/>
          </ac:spMkLst>
        </pc:spChg>
        <pc:spChg chg="add del mod">
          <ac:chgData name="Raphael Freitas" userId="a487a61babc2bbfd" providerId="LiveId" clId="{A549BABB-4D7A-491C-B4F1-898D4446DFD4}" dt="2022-11-09T18:38:08.133" v="265" actId="478"/>
          <ac:spMkLst>
            <pc:docMk/>
            <pc:sldMk cId="3760439532" sldId="306"/>
            <ac:spMk id="32" creationId="{967291C1-114D-D8DC-FF12-91B8FCD57E1F}"/>
          </ac:spMkLst>
        </pc:spChg>
        <pc:spChg chg="add mod">
          <ac:chgData name="Raphael Freitas" userId="a487a61babc2bbfd" providerId="LiveId" clId="{A549BABB-4D7A-491C-B4F1-898D4446DFD4}" dt="2022-11-09T18:40:02.692" v="278" actId="1076"/>
          <ac:spMkLst>
            <pc:docMk/>
            <pc:sldMk cId="3760439532" sldId="306"/>
            <ac:spMk id="33" creationId="{6B8B4667-D113-4D43-0E1B-DEBFD379882E}"/>
          </ac:spMkLst>
        </pc:spChg>
        <pc:spChg chg="add mod">
          <ac:chgData name="Raphael Freitas" userId="a487a61babc2bbfd" providerId="LiveId" clId="{A549BABB-4D7A-491C-B4F1-898D4446DFD4}" dt="2022-11-09T18:40:02.692" v="278" actId="1076"/>
          <ac:spMkLst>
            <pc:docMk/>
            <pc:sldMk cId="3760439532" sldId="306"/>
            <ac:spMk id="35" creationId="{20465EC6-C49E-3035-F198-1D1EF4C24731}"/>
          </ac:spMkLst>
        </pc:spChg>
        <pc:spChg chg="add del">
          <ac:chgData name="Raphael Freitas" userId="a487a61babc2bbfd" providerId="LiveId" clId="{A549BABB-4D7A-491C-B4F1-898D4446DFD4}" dt="2022-11-09T18:46:24.828" v="307" actId="22"/>
          <ac:spMkLst>
            <pc:docMk/>
            <pc:sldMk cId="3760439532" sldId="306"/>
            <ac:spMk id="37" creationId="{7DC8F6DE-63CB-3064-F00B-BDA49BD5D5B0}"/>
          </ac:spMkLst>
        </pc:spChg>
        <pc:spChg chg="del">
          <ac:chgData name="Raphael Freitas" userId="a487a61babc2bbfd" providerId="LiveId" clId="{A549BABB-4D7A-491C-B4F1-898D4446DFD4}" dt="2022-11-09T18:35:34.566" v="239" actId="478"/>
          <ac:spMkLst>
            <pc:docMk/>
            <pc:sldMk cId="3760439532" sldId="306"/>
            <ac:spMk id="325" creationId="{00000000-0000-0000-0000-000000000000}"/>
          </ac:spMkLst>
        </pc:spChg>
        <pc:spChg chg="mod">
          <ac:chgData name="Raphael Freitas" userId="a487a61babc2bbfd" providerId="LiveId" clId="{A549BABB-4D7A-491C-B4F1-898D4446DFD4}" dt="2022-11-09T19:28:13.469" v="704" actId="1076"/>
          <ac:spMkLst>
            <pc:docMk/>
            <pc:sldMk cId="3760439532" sldId="306"/>
            <ac:spMk id="326" creationId="{00000000-0000-0000-0000-000000000000}"/>
          </ac:spMkLst>
        </pc:spChg>
        <pc:grpChg chg="add del mod">
          <ac:chgData name="Raphael Freitas" userId="a487a61babc2bbfd" providerId="LiveId" clId="{A549BABB-4D7A-491C-B4F1-898D4446DFD4}" dt="2022-11-09T18:39:26.539" v="274" actId="165"/>
          <ac:grpSpMkLst>
            <pc:docMk/>
            <pc:sldMk cId="3760439532" sldId="306"/>
            <ac:grpSpMk id="2" creationId="{F28CDA97-A388-F951-3E4D-EA8DD6970C9C}"/>
          </ac:grpSpMkLst>
        </pc:grpChg>
        <pc:grpChg chg="mod topLvl">
          <ac:chgData name="Raphael Freitas" userId="a487a61babc2bbfd" providerId="LiveId" clId="{A549BABB-4D7A-491C-B4F1-898D4446DFD4}" dt="2022-11-09T18:39:26.539" v="274" actId="165"/>
          <ac:grpSpMkLst>
            <pc:docMk/>
            <pc:sldMk cId="3760439532" sldId="306"/>
            <ac:grpSpMk id="4" creationId="{3753C1EB-C22F-CCE8-4D08-404D9499F1A6}"/>
          </ac:grpSpMkLst>
        </pc:grpChg>
        <pc:cxnChg chg="mod topLvl">
          <ac:chgData name="Raphael Freitas" userId="a487a61babc2bbfd" providerId="LiveId" clId="{A549BABB-4D7A-491C-B4F1-898D4446DFD4}" dt="2022-11-09T18:39:39.619" v="275" actId="1076"/>
          <ac:cxnSpMkLst>
            <pc:docMk/>
            <pc:sldMk cId="3760439532" sldId="306"/>
            <ac:cxnSpMk id="12" creationId="{9173F533-0136-64C6-092B-28184BD12148}"/>
          </ac:cxnSpMkLst>
        </pc:cxnChg>
        <pc:cxnChg chg="mod topLvl">
          <ac:chgData name="Raphael Freitas" userId="a487a61babc2bbfd" providerId="LiveId" clId="{A549BABB-4D7A-491C-B4F1-898D4446DFD4}" dt="2022-11-09T18:39:26.539" v="274" actId="165"/>
          <ac:cxnSpMkLst>
            <pc:docMk/>
            <pc:sldMk cId="3760439532" sldId="306"/>
            <ac:cxnSpMk id="13" creationId="{027D5C43-44BF-8D81-2D36-7D64D40889CE}"/>
          </ac:cxnSpMkLst>
        </pc:cxnChg>
        <pc:cxnChg chg="mod topLvl">
          <ac:chgData name="Raphael Freitas" userId="a487a61babc2bbfd" providerId="LiveId" clId="{A549BABB-4D7A-491C-B4F1-898D4446DFD4}" dt="2022-11-09T18:39:26.539" v="274" actId="165"/>
          <ac:cxnSpMkLst>
            <pc:docMk/>
            <pc:sldMk cId="3760439532" sldId="306"/>
            <ac:cxnSpMk id="14" creationId="{BA354C2C-2CE2-780D-900B-52FB8244B3EE}"/>
          </ac:cxnSpMkLst>
        </pc:cxnChg>
        <pc:cxnChg chg="mod topLvl">
          <ac:chgData name="Raphael Freitas" userId="a487a61babc2bbfd" providerId="LiveId" clId="{A549BABB-4D7A-491C-B4F1-898D4446DFD4}" dt="2022-11-09T18:39:26.539" v="274" actId="165"/>
          <ac:cxnSpMkLst>
            <pc:docMk/>
            <pc:sldMk cId="3760439532" sldId="306"/>
            <ac:cxnSpMk id="15" creationId="{F47AFDAE-7F4F-D33D-3C7E-98B67DAADC9C}"/>
          </ac:cxnSpMkLst>
        </pc:cxnChg>
        <pc:cxnChg chg="mod topLvl">
          <ac:chgData name="Raphael Freitas" userId="a487a61babc2bbfd" providerId="LiveId" clId="{A549BABB-4D7A-491C-B4F1-898D4446DFD4}" dt="2022-11-09T18:39:26.539" v="274" actId="165"/>
          <ac:cxnSpMkLst>
            <pc:docMk/>
            <pc:sldMk cId="3760439532" sldId="306"/>
            <ac:cxnSpMk id="16" creationId="{93AEF618-E6C9-BBA5-0A99-45D8DB91C84C}"/>
          </ac:cxnSpMkLst>
        </pc:cxnChg>
        <pc:cxnChg chg="mod topLvl">
          <ac:chgData name="Raphael Freitas" userId="a487a61babc2bbfd" providerId="LiveId" clId="{A549BABB-4D7A-491C-B4F1-898D4446DFD4}" dt="2022-11-09T18:39:26.539" v="274" actId="165"/>
          <ac:cxnSpMkLst>
            <pc:docMk/>
            <pc:sldMk cId="3760439532" sldId="306"/>
            <ac:cxnSpMk id="17" creationId="{6A62E12A-129C-9F8E-8702-6320F9394795}"/>
          </ac:cxnSpMkLst>
        </pc:cxnChg>
        <pc:cxnChg chg="mod topLvl">
          <ac:chgData name="Raphael Freitas" userId="a487a61babc2bbfd" providerId="LiveId" clId="{A549BABB-4D7A-491C-B4F1-898D4446DFD4}" dt="2022-11-09T18:39:26.539" v="274" actId="165"/>
          <ac:cxnSpMkLst>
            <pc:docMk/>
            <pc:sldMk cId="3760439532" sldId="306"/>
            <ac:cxnSpMk id="18" creationId="{D5CC77E4-F11B-7E56-9DD6-F461E7AAA829}"/>
          </ac:cxnSpMkLst>
        </pc:cxnChg>
        <pc:cxnChg chg="mod topLvl">
          <ac:chgData name="Raphael Freitas" userId="a487a61babc2bbfd" providerId="LiveId" clId="{A549BABB-4D7A-491C-B4F1-898D4446DFD4}" dt="2022-11-09T18:39:50.977" v="276" actId="1076"/>
          <ac:cxnSpMkLst>
            <pc:docMk/>
            <pc:sldMk cId="3760439532" sldId="306"/>
            <ac:cxnSpMk id="19" creationId="{9BAA3EFC-31DA-42A7-0B31-406CA2D6E41B}"/>
          </ac:cxnSpMkLst>
        </pc:cxnChg>
        <pc:cxnChg chg="mod topLvl">
          <ac:chgData name="Raphael Freitas" userId="a487a61babc2bbfd" providerId="LiveId" clId="{A549BABB-4D7A-491C-B4F1-898D4446DFD4}" dt="2022-11-09T18:39:26.539" v="274" actId="165"/>
          <ac:cxnSpMkLst>
            <pc:docMk/>
            <pc:sldMk cId="3760439532" sldId="306"/>
            <ac:cxnSpMk id="20" creationId="{4B04D33D-2303-9B56-466C-E8083254DE8E}"/>
          </ac:cxnSpMkLst>
        </pc:cxnChg>
        <pc:cxnChg chg="add mod">
          <ac:chgData name="Raphael Freitas" userId="a487a61babc2bbfd" providerId="LiveId" clId="{A549BABB-4D7A-491C-B4F1-898D4446DFD4}" dt="2022-11-09T18:40:02.692" v="278" actId="1076"/>
          <ac:cxnSpMkLst>
            <pc:docMk/>
            <pc:sldMk cId="3760439532" sldId="306"/>
            <ac:cxnSpMk id="34" creationId="{9051726C-EA7D-974F-2B20-77F32F399AC0}"/>
          </ac:cxnSpMkLst>
        </pc:cxnChg>
      </pc:sldChg>
      <pc:sldChg chg="addSp delSp modSp add del mod ord">
        <pc:chgData name="Raphael Freitas" userId="a487a61babc2bbfd" providerId="LiveId" clId="{A549BABB-4D7A-491C-B4F1-898D4446DFD4}" dt="2022-11-09T19:19:19.385" v="585" actId="47"/>
        <pc:sldMkLst>
          <pc:docMk/>
          <pc:sldMk cId="1859123429" sldId="307"/>
        </pc:sldMkLst>
        <pc:spChg chg="mod">
          <ac:chgData name="Raphael Freitas" userId="a487a61babc2bbfd" providerId="LiveId" clId="{A549BABB-4D7A-491C-B4F1-898D4446DFD4}" dt="2022-11-09T18:45:28.140" v="300"/>
          <ac:spMkLst>
            <pc:docMk/>
            <pc:sldMk cId="1859123429" sldId="307"/>
            <ac:spMk id="4" creationId="{E837B1AF-EE84-26E6-ED62-A92EF2319D6E}"/>
          </ac:spMkLst>
        </pc:spChg>
        <pc:spChg chg="mod">
          <ac:chgData name="Raphael Freitas" userId="a487a61babc2bbfd" providerId="LiveId" clId="{A549BABB-4D7A-491C-B4F1-898D4446DFD4}" dt="2022-11-09T18:45:28.140" v="300"/>
          <ac:spMkLst>
            <pc:docMk/>
            <pc:sldMk cId="1859123429" sldId="307"/>
            <ac:spMk id="5" creationId="{87C59F2C-A6D0-48FC-79F0-18F31533D5B7}"/>
          </ac:spMkLst>
        </pc:spChg>
        <pc:spChg chg="mod">
          <ac:chgData name="Raphael Freitas" userId="a487a61babc2bbfd" providerId="LiveId" clId="{A549BABB-4D7A-491C-B4F1-898D4446DFD4}" dt="2022-11-09T18:45:28.140" v="300"/>
          <ac:spMkLst>
            <pc:docMk/>
            <pc:sldMk cId="1859123429" sldId="307"/>
            <ac:spMk id="6" creationId="{105ED5FF-1FC2-FF7E-2DBF-DA793C75DCCE}"/>
          </ac:spMkLst>
        </pc:spChg>
        <pc:spChg chg="mod">
          <ac:chgData name="Raphael Freitas" userId="a487a61babc2bbfd" providerId="LiveId" clId="{A549BABB-4D7A-491C-B4F1-898D4446DFD4}" dt="2022-11-09T18:45:28.140" v="300"/>
          <ac:spMkLst>
            <pc:docMk/>
            <pc:sldMk cId="1859123429" sldId="307"/>
            <ac:spMk id="7" creationId="{AC6BC9BB-4B8B-47BD-B1BC-2F4CB0131062}"/>
          </ac:spMkLst>
        </pc:spChg>
        <pc:spChg chg="add del mod">
          <ac:chgData name="Raphael Freitas" userId="a487a61babc2bbfd" providerId="LiveId" clId="{A549BABB-4D7A-491C-B4F1-898D4446DFD4}" dt="2022-11-09T18:45:29.089" v="301"/>
          <ac:spMkLst>
            <pc:docMk/>
            <pc:sldMk cId="1859123429" sldId="307"/>
            <ac:spMk id="8" creationId="{57C82D82-BE15-9E20-74C2-67FD10052EF8}"/>
          </ac:spMkLst>
        </pc:spChg>
        <pc:spChg chg="add del mod">
          <ac:chgData name="Raphael Freitas" userId="a487a61babc2bbfd" providerId="LiveId" clId="{A549BABB-4D7A-491C-B4F1-898D4446DFD4}" dt="2022-11-09T18:45:29.089" v="301"/>
          <ac:spMkLst>
            <pc:docMk/>
            <pc:sldMk cId="1859123429" sldId="307"/>
            <ac:spMk id="9" creationId="{B8AFFD80-10CF-2EBD-3A1A-A0FEB03FC511}"/>
          </ac:spMkLst>
        </pc:spChg>
        <pc:spChg chg="add del mod">
          <ac:chgData name="Raphael Freitas" userId="a487a61babc2bbfd" providerId="LiveId" clId="{A549BABB-4D7A-491C-B4F1-898D4446DFD4}" dt="2022-11-09T18:45:29.089" v="301"/>
          <ac:spMkLst>
            <pc:docMk/>
            <pc:sldMk cId="1859123429" sldId="307"/>
            <ac:spMk id="10" creationId="{81E2A0DD-3DFD-6EC0-2E68-CAA0C1BA6AAF}"/>
          </ac:spMkLst>
        </pc:spChg>
        <pc:spChg chg="add del mod">
          <ac:chgData name="Raphael Freitas" userId="a487a61babc2bbfd" providerId="LiveId" clId="{A549BABB-4D7A-491C-B4F1-898D4446DFD4}" dt="2022-11-09T18:45:29.089" v="301"/>
          <ac:spMkLst>
            <pc:docMk/>
            <pc:sldMk cId="1859123429" sldId="307"/>
            <ac:spMk id="11" creationId="{F99B3519-3C65-91C7-6494-50DBD8D90A6D}"/>
          </ac:spMkLst>
        </pc:spChg>
        <pc:spChg chg="add del mod">
          <ac:chgData name="Raphael Freitas" userId="a487a61babc2bbfd" providerId="LiveId" clId="{A549BABB-4D7A-491C-B4F1-898D4446DFD4}" dt="2022-11-09T18:45:29.089" v="301"/>
          <ac:spMkLst>
            <pc:docMk/>
            <pc:sldMk cId="1859123429" sldId="307"/>
            <ac:spMk id="12" creationId="{5DE61B57-B11D-2119-869C-2E31D909CE46}"/>
          </ac:spMkLst>
        </pc:spChg>
        <pc:spChg chg="add del mod">
          <ac:chgData name="Raphael Freitas" userId="a487a61babc2bbfd" providerId="LiveId" clId="{A549BABB-4D7A-491C-B4F1-898D4446DFD4}" dt="2022-11-09T18:45:29.089" v="301"/>
          <ac:spMkLst>
            <pc:docMk/>
            <pc:sldMk cId="1859123429" sldId="307"/>
            <ac:spMk id="13" creationId="{297AAECD-83C0-CCFE-13E4-0B05D193282C}"/>
          </ac:spMkLst>
        </pc:spChg>
        <pc:spChg chg="add del mod">
          <ac:chgData name="Raphael Freitas" userId="a487a61babc2bbfd" providerId="LiveId" clId="{A549BABB-4D7A-491C-B4F1-898D4446DFD4}" dt="2022-11-09T18:45:29.089" v="301"/>
          <ac:spMkLst>
            <pc:docMk/>
            <pc:sldMk cId="1859123429" sldId="307"/>
            <ac:spMk id="14" creationId="{91C5C74F-0F50-D129-7D2F-80918DABD33B}"/>
          </ac:spMkLst>
        </pc:spChg>
        <pc:spChg chg="add del mod">
          <ac:chgData name="Raphael Freitas" userId="a487a61babc2bbfd" providerId="LiveId" clId="{A549BABB-4D7A-491C-B4F1-898D4446DFD4}" dt="2022-11-09T18:45:29.089" v="301"/>
          <ac:spMkLst>
            <pc:docMk/>
            <pc:sldMk cId="1859123429" sldId="307"/>
            <ac:spMk id="15" creationId="{10414B1B-28F9-B8AC-8429-B97C5A3434CA}"/>
          </ac:spMkLst>
        </pc:spChg>
        <pc:spChg chg="add del mod">
          <ac:chgData name="Raphael Freitas" userId="a487a61babc2bbfd" providerId="LiveId" clId="{A549BABB-4D7A-491C-B4F1-898D4446DFD4}" dt="2022-11-09T18:45:29.089" v="301"/>
          <ac:spMkLst>
            <pc:docMk/>
            <pc:sldMk cId="1859123429" sldId="307"/>
            <ac:spMk id="16" creationId="{77975357-58A4-3E3D-6374-5F3DA52113F0}"/>
          </ac:spMkLst>
        </pc:spChg>
        <pc:spChg chg="add del mod">
          <ac:chgData name="Raphael Freitas" userId="a487a61babc2bbfd" providerId="LiveId" clId="{A549BABB-4D7A-491C-B4F1-898D4446DFD4}" dt="2022-11-09T18:45:29.089" v="301"/>
          <ac:spMkLst>
            <pc:docMk/>
            <pc:sldMk cId="1859123429" sldId="307"/>
            <ac:spMk id="17" creationId="{59CC847E-3433-0A33-F99F-9E632222ACB7}"/>
          </ac:spMkLst>
        </pc:spChg>
        <pc:spChg chg="add del mod">
          <ac:chgData name="Raphael Freitas" userId="a487a61babc2bbfd" providerId="LiveId" clId="{A549BABB-4D7A-491C-B4F1-898D4446DFD4}" dt="2022-11-09T18:45:29.089" v="301"/>
          <ac:spMkLst>
            <pc:docMk/>
            <pc:sldMk cId="1859123429" sldId="307"/>
            <ac:spMk id="18" creationId="{15F272D4-A4BD-010C-E8C2-AB9685B548D6}"/>
          </ac:spMkLst>
        </pc:spChg>
        <pc:spChg chg="add del mod">
          <ac:chgData name="Raphael Freitas" userId="a487a61babc2bbfd" providerId="LiveId" clId="{A549BABB-4D7A-491C-B4F1-898D4446DFD4}" dt="2022-11-09T18:45:29.089" v="301"/>
          <ac:spMkLst>
            <pc:docMk/>
            <pc:sldMk cId="1859123429" sldId="307"/>
            <ac:spMk id="19" creationId="{5FA86EEC-93FB-91CF-A2E1-30201278F1DC}"/>
          </ac:spMkLst>
        </pc:spChg>
        <pc:spChg chg="mod">
          <ac:chgData name="Raphael Freitas" userId="a487a61babc2bbfd" providerId="LiveId" clId="{A549BABB-4D7A-491C-B4F1-898D4446DFD4}" dt="2022-11-09T18:45:28.140" v="300"/>
          <ac:spMkLst>
            <pc:docMk/>
            <pc:sldMk cId="1859123429" sldId="307"/>
            <ac:spMk id="21" creationId="{2626CD99-71AE-A5AC-17B7-44A6B5577CB2}"/>
          </ac:spMkLst>
        </pc:spChg>
        <pc:spChg chg="mod">
          <ac:chgData name="Raphael Freitas" userId="a487a61babc2bbfd" providerId="LiveId" clId="{A549BABB-4D7A-491C-B4F1-898D4446DFD4}" dt="2022-11-09T18:45:28.140" v="300"/>
          <ac:spMkLst>
            <pc:docMk/>
            <pc:sldMk cId="1859123429" sldId="307"/>
            <ac:spMk id="22" creationId="{E0E8C413-6195-4486-9964-94398FD32556}"/>
          </ac:spMkLst>
        </pc:spChg>
        <pc:spChg chg="mod">
          <ac:chgData name="Raphael Freitas" userId="a487a61babc2bbfd" providerId="LiveId" clId="{A549BABB-4D7A-491C-B4F1-898D4446DFD4}" dt="2022-11-09T18:45:28.140" v="300"/>
          <ac:spMkLst>
            <pc:docMk/>
            <pc:sldMk cId="1859123429" sldId="307"/>
            <ac:spMk id="23" creationId="{34E3C931-8457-2D97-1055-B5C74C987790}"/>
          </ac:spMkLst>
        </pc:spChg>
        <pc:spChg chg="mod">
          <ac:chgData name="Raphael Freitas" userId="a487a61babc2bbfd" providerId="LiveId" clId="{A549BABB-4D7A-491C-B4F1-898D4446DFD4}" dt="2022-11-09T18:45:28.140" v="300"/>
          <ac:spMkLst>
            <pc:docMk/>
            <pc:sldMk cId="1859123429" sldId="307"/>
            <ac:spMk id="24" creationId="{72E29BA5-D3B5-4758-D511-A9CD1B932785}"/>
          </ac:spMkLst>
        </pc:spChg>
        <pc:spChg chg="mod">
          <ac:chgData name="Raphael Freitas" userId="a487a61babc2bbfd" providerId="LiveId" clId="{A549BABB-4D7A-491C-B4F1-898D4446DFD4}" dt="2022-11-09T18:45:28.140" v="300"/>
          <ac:spMkLst>
            <pc:docMk/>
            <pc:sldMk cId="1859123429" sldId="307"/>
            <ac:spMk id="27" creationId="{F049CDA9-AC56-8369-6613-CA0D91EA8E56}"/>
          </ac:spMkLst>
        </pc:spChg>
        <pc:spChg chg="mod">
          <ac:chgData name="Raphael Freitas" userId="a487a61babc2bbfd" providerId="LiveId" clId="{A549BABB-4D7A-491C-B4F1-898D4446DFD4}" dt="2022-11-09T18:45:28.140" v="300"/>
          <ac:spMkLst>
            <pc:docMk/>
            <pc:sldMk cId="1859123429" sldId="307"/>
            <ac:spMk id="28" creationId="{A97E798F-347E-D42A-4693-B88AE9D400CA}"/>
          </ac:spMkLst>
        </pc:spChg>
        <pc:spChg chg="mod">
          <ac:chgData name="Raphael Freitas" userId="a487a61babc2bbfd" providerId="LiveId" clId="{A549BABB-4D7A-491C-B4F1-898D4446DFD4}" dt="2022-11-09T18:45:28.140" v="300"/>
          <ac:spMkLst>
            <pc:docMk/>
            <pc:sldMk cId="1859123429" sldId="307"/>
            <ac:spMk id="29" creationId="{E13231B1-4FA6-E08A-2061-DE10555547C0}"/>
          </ac:spMkLst>
        </pc:spChg>
        <pc:spChg chg="mod">
          <ac:chgData name="Raphael Freitas" userId="a487a61babc2bbfd" providerId="LiveId" clId="{A549BABB-4D7A-491C-B4F1-898D4446DFD4}" dt="2022-11-09T18:45:28.140" v="300"/>
          <ac:spMkLst>
            <pc:docMk/>
            <pc:sldMk cId="1859123429" sldId="307"/>
            <ac:spMk id="30" creationId="{360BF0EA-E944-D033-876B-1991E8A232B9}"/>
          </ac:spMkLst>
        </pc:spChg>
        <pc:spChg chg="mod">
          <ac:chgData name="Raphael Freitas" userId="a487a61babc2bbfd" providerId="LiveId" clId="{A549BABB-4D7A-491C-B4F1-898D4446DFD4}" dt="2022-11-09T18:45:28.140" v="300"/>
          <ac:spMkLst>
            <pc:docMk/>
            <pc:sldMk cId="1859123429" sldId="307"/>
            <ac:spMk id="33" creationId="{D5F3DC02-73C7-BE9B-8EA9-C159EA6FD5A0}"/>
          </ac:spMkLst>
        </pc:spChg>
        <pc:spChg chg="mod">
          <ac:chgData name="Raphael Freitas" userId="a487a61babc2bbfd" providerId="LiveId" clId="{A549BABB-4D7A-491C-B4F1-898D4446DFD4}" dt="2022-11-09T18:45:28.140" v="300"/>
          <ac:spMkLst>
            <pc:docMk/>
            <pc:sldMk cId="1859123429" sldId="307"/>
            <ac:spMk id="34" creationId="{955BC7F7-EB30-3433-BA73-5BBEB5148D9C}"/>
          </ac:spMkLst>
        </pc:spChg>
        <pc:spChg chg="mod">
          <ac:chgData name="Raphael Freitas" userId="a487a61babc2bbfd" providerId="LiveId" clId="{A549BABB-4D7A-491C-B4F1-898D4446DFD4}" dt="2022-11-09T18:45:28.140" v="300"/>
          <ac:spMkLst>
            <pc:docMk/>
            <pc:sldMk cId="1859123429" sldId="307"/>
            <ac:spMk id="35" creationId="{48E8E08F-0D13-A967-2EDF-A380DBD4D82F}"/>
          </ac:spMkLst>
        </pc:spChg>
        <pc:spChg chg="mod">
          <ac:chgData name="Raphael Freitas" userId="a487a61babc2bbfd" providerId="LiveId" clId="{A549BABB-4D7A-491C-B4F1-898D4446DFD4}" dt="2022-11-09T18:45:28.140" v="300"/>
          <ac:spMkLst>
            <pc:docMk/>
            <pc:sldMk cId="1859123429" sldId="307"/>
            <ac:spMk id="36" creationId="{455E965D-3CC7-9AAE-43E4-A4DAB93B1371}"/>
          </ac:spMkLst>
        </pc:spChg>
        <pc:spChg chg="mod">
          <ac:chgData name="Raphael Freitas" userId="a487a61babc2bbfd" providerId="LiveId" clId="{A549BABB-4D7A-491C-B4F1-898D4446DFD4}" dt="2022-11-09T18:45:32.066" v="303"/>
          <ac:spMkLst>
            <pc:docMk/>
            <pc:sldMk cId="1859123429" sldId="307"/>
            <ac:spMk id="40" creationId="{A51BC272-EDEE-B4C8-03AD-753DC51DCB47}"/>
          </ac:spMkLst>
        </pc:spChg>
        <pc:spChg chg="mod">
          <ac:chgData name="Raphael Freitas" userId="a487a61babc2bbfd" providerId="LiveId" clId="{A549BABB-4D7A-491C-B4F1-898D4446DFD4}" dt="2022-11-09T18:45:32.066" v="303"/>
          <ac:spMkLst>
            <pc:docMk/>
            <pc:sldMk cId="1859123429" sldId="307"/>
            <ac:spMk id="41" creationId="{9CD80477-3075-917A-7275-E31DAAE683BC}"/>
          </ac:spMkLst>
        </pc:spChg>
        <pc:spChg chg="mod">
          <ac:chgData name="Raphael Freitas" userId="a487a61babc2bbfd" providerId="LiveId" clId="{A549BABB-4D7A-491C-B4F1-898D4446DFD4}" dt="2022-11-09T18:45:32.066" v="303"/>
          <ac:spMkLst>
            <pc:docMk/>
            <pc:sldMk cId="1859123429" sldId="307"/>
            <ac:spMk id="42" creationId="{C706A1A9-9CFC-2580-9DC0-57D49C6F2648}"/>
          </ac:spMkLst>
        </pc:spChg>
        <pc:spChg chg="mod">
          <ac:chgData name="Raphael Freitas" userId="a487a61babc2bbfd" providerId="LiveId" clId="{A549BABB-4D7A-491C-B4F1-898D4446DFD4}" dt="2022-11-09T18:45:32.066" v="303"/>
          <ac:spMkLst>
            <pc:docMk/>
            <pc:sldMk cId="1859123429" sldId="307"/>
            <ac:spMk id="43" creationId="{2343F404-1137-4E58-C9F9-FB541635AD8C}"/>
          </ac:spMkLst>
        </pc:spChg>
        <pc:spChg chg="add del mod">
          <ac:chgData name="Raphael Freitas" userId="a487a61babc2bbfd" providerId="LiveId" clId="{A549BABB-4D7A-491C-B4F1-898D4446DFD4}" dt="2022-11-09T18:45:33.259" v="304"/>
          <ac:spMkLst>
            <pc:docMk/>
            <pc:sldMk cId="1859123429" sldId="307"/>
            <ac:spMk id="44" creationId="{974A6AB7-C7F5-9A0D-757A-4EF823A2470C}"/>
          </ac:spMkLst>
        </pc:spChg>
        <pc:spChg chg="add del mod">
          <ac:chgData name="Raphael Freitas" userId="a487a61babc2bbfd" providerId="LiveId" clId="{A549BABB-4D7A-491C-B4F1-898D4446DFD4}" dt="2022-11-09T18:45:33.259" v="304"/>
          <ac:spMkLst>
            <pc:docMk/>
            <pc:sldMk cId="1859123429" sldId="307"/>
            <ac:spMk id="45" creationId="{21541A04-33A6-39ED-0832-7CEF22D593FD}"/>
          </ac:spMkLst>
        </pc:spChg>
        <pc:spChg chg="add del mod">
          <ac:chgData name="Raphael Freitas" userId="a487a61babc2bbfd" providerId="LiveId" clId="{A549BABB-4D7A-491C-B4F1-898D4446DFD4}" dt="2022-11-09T18:45:33.259" v="304"/>
          <ac:spMkLst>
            <pc:docMk/>
            <pc:sldMk cId="1859123429" sldId="307"/>
            <ac:spMk id="46" creationId="{A97FB7F9-9803-4748-5A74-7FB2DF33C710}"/>
          </ac:spMkLst>
        </pc:spChg>
        <pc:spChg chg="add del mod">
          <ac:chgData name="Raphael Freitas" userId="a487a61babc2bbfd" providerId="LiveId" clId="{A549BABB-4D7A-491C-B4F1-898D4446DFD4}" dt="2022-11-09T18:45:33.259" v="304"/>
          <ac:spMkLst>
            <pc:docMk/>
            <pc:sldMk cId="1859123429" sldId="307"/>
            <ac:spMk id="47" creationId="{895CD11D-55DA-15F6-8379-45B5674FB66D}"/>
          </ac:spMkLst>
        </pc:spChg>
        <pc:spChg chg="add del mod">
          <ac:chgData name="Raphael Freitas" userId="a487a61babc2bbfd" providerId="LiveId" clId="{A549BABB-4D7A-491C-B4F1-898D4446DFD4}" dt="2022-11-09T18:45:33.259" v="304"/>
          <ac:spMkLst>
            <pc:docMk/>
            <pc:sldMk cId="1859123429" sldId="307"/>
            <ac:spMk id="48" creationId="{D17A9626-2F47-FA58-1803-027E5B52F030}"/>
          </ac:spMkLst>
        </pc:spChg>
        <pc:spChg chg="add del mod">
          <ac:chgData name="Raphael Freitas" userId="a487a61babc2bbfd" providerId="LiveId" clId="{A549BABB-4D7A-491C-B4F1-898D4446DFD4}" dt="2022-11-09T18:45:33.259" v="304"/>
          <ac:spMkLst>
            <pc:docMk/>
            <pc:sldMk cId="1859123429" sldId="307"/>
            <ac:spMk id="49" creationId="{979A1FDF-41B3-B543-709D-1E967337409F}"/>
          </ac:spMkLst>
        </pc:spChg>
        <pc:spChg chg="add del mod">
          <ac:chgData name="Raphael Freitas" userId="a487a61babc2bbfd" providerId="LiveId" clId="{A549BABB-4D7A-491C-B4F1-898D4446DFD4}" dt="2022-11-09T18:45:33.259" v="304"/>
          <ac:spMkLst>
            <pc:docMk/>
            <pc:sldMk cId="1859123429" sldId="307"/>
            <ac:spMk id="50" creationId="{00AB6736-3DD2-BEB3-147B-DECC3947353E}"/>
          </ac:spMkLst>
        </pc:spChg>
        <pc:spChg chg="add del mod">
          <ac:chgData name="Raphael Freitas" userId="a487a61babc2bbfd" providerId="LiveId" clId="{A549BABB-4D7A-491C-B4F1-898D4446DFD4}" dt="2022-11-09T18:45:33.259" v="304"/>
          <ac:spMkLst>
            <pc:docMk/>
            <pc:sldMk cId="1859123429" sldId="307"/>
            <ac:spMk id="51" creationId="{6F77008D-5D9A-95B9-6C11-07052A45323F}"/>
          </ac:spMkLst>
        </pc:spChg>
        <pc:spChg chg="add del mod">
          <ac:chgData name="Raphael Freitas" userId="a487a61babc2bbfd" providerId="LiveId" clId="{A549BABB-4D7A-491C-B4F1-898D4446DFD4}" dt="2022-11-09T18:45:33.259" v="304"/>
          <ac:spMkLst>
            <pc:docMk/>
            <pc:sldMk cId="1859123429" sldId="307"/>
            <ac:spMk id="52" creationId="{BAF7C538-5C4A-56FD-AE43-8A58042AD1B4}"/>
          </ac:spMkLst>
        </pc:spChg>
        <pc:spChg chg="add del mod">
          <ac:chgData name="Raphael Freitas" userId="a487a61babc2bbfd" providerId="LiveId" clId="{A549BABB-4D7A-491C-B4F1-898D4446DFD4}" dt="2022-11-09T18:45:33.259" v="304"/>
          <ac:spMkLst>
            <pc:docMk/>
            <pc:sldMk cId="1859123429" sldId="307"/>
            <ac:spMk id="53" creationId="{F9E5B85A-BE55-503D-036C-552AC9E9B504}"/>
          </ac:spMkLst>
        </pc:spChg>
        <pc:spChg chg="add del mod">
          <ac:chgData name="Raphael Freitas" userId="a487a61babc2bbfd" providerId="LiveId" clId="{A549BABB-4D7A-491C-B4F1-898D4446DFD4}" dt="2022-11-09T18:45:33.259" v="304"/>
          <ac:spMkLst>
            <pc:docMk/>
            <pc:sldMk cId="1859123429" sldId="307"/>
            <ac:spMk id="54" creationId="{8221C247-5287-5798-55B3-C65FB9540300}"/>
          </ac:spMkLst>
        </pc:spChg>
        <pc:spChg chg="add del mod">
          <ac:chgData name="Raphael Freitas" userId="a487a61babc2bbfd" providerId="LiveId" clId="{A549BABB-4D7A-491C-B4F1-898D4446DFD4}" dt="2022-11-09T18:45:33.259" v="304"/>
          <ac:spMkLst>
            <pc:docMk/>
            <pc:sldMk cId="1859123429" sldId="307"/>
            <ac:spMk id="55" creationId="{11E81F53-1D10-00F3-0EA3-7766F3553CEA}"/>
          </ac:spMkLst>
        </pc:spChg>
        <pc:spChg chg="mod">
          <ac:chgData name="Raphael Freitas" userId="a487a61babc2bbfd" providerId="LiveId" clId="{A549BABB-4D7A-491C-B4F1-898D4446DFD4}" dt="2022-11-09T18:45:32.066" v="303"/>
          <ac:spMkLst>
            <pc:docMk/>
            <pc:sldMk cId="1859123429" sldId="307"/>
            <ac:spMk id="57" creationId="{1D3A5CA3-766F-4017-1A5C-971C2FE2D36B}"/>
          </ac:spMkLst>
        </pc:spChg>
        <pc:spChg chg="mod">
          <ac:chgData name="Raphael Freitas" userId="a487a61babc2bbfd" providerId="LiveId" clId="{A549BABB-4D7A-491C-B4F1-898D4446DFD4}" dt="2022-11-09T18:45:32.066" v="303"/>
          <ac:spMkLst>
            <pc:docMk/>
            <pc:sldMk cId="1859123429" sldId="307"/>
            <ac:spMk id="58" creationId="{9656301A-2FD9-67B0-4953-DF93E1FE9D47}"/>
          </ac:spMkLst>
        </pc:spChg>
        <pc:spChg chg="mod">
          <ac:chgData name="Raphael Freitas" userId="a487a61babc2bbfd" providerId="LiveId" clId="{A549BABB-4D7A-491C-B4F1-898D4446DFD4}" dt="2022-11-09T18:45:32.066" v="303"/>
          <ac:spMkLst>
            <pc:docMk/>
            <pc:sldMk cId="1859123429" sldId="307"/>
            <ac:spMk id="59" creationId="{B4DA848F-1471-D8BE-C397-0D8CDAC541A1}"/>
          </ac:spMkLst>
        </pc:spChg>
        <pc:spChg chg="mod">
          <ac:chgData name="Raphael Freitas" userId="a487a61babc2bbfd" providerId="LiveId" clId="{A549BABB-4D7A-491C-B4F1-898D4446DFD4}" dt="2022-11-09T18:45:32.066" v="303"/>
          <ac:spMkLst>
            <pc:docMk/>
            <pc:sldMk cId="1859123429" sldId="307"/>
            <ac:spMk id="60" creationId="{E3E6713D-EF45-D5E9-F193-25CC13D6BE54}"/>
          </ac:spMkLst>
        </pc:spChg>
        <pc:spChg chg="mod">
          <ac:chgData name="Raphael Freitas" userId="a487a61babc2bbfd" providerId="LiveId" clId="{A549BABB-4D7A-491C-B4F1-898D4446DFD4}" dt="2022-11-09T18:45:32.066" v="303"/>
          <ac:spMkLst>
            <pc:docMk/>
            <pc:sldMk cId="1859123429" sldId="307"/>
            <ac:spMk id="63" creationId="{AA3D514C-F230-55F9-21A5-5947F6524C3C}"/>
          </ac:spMkLst>
        </pc:spChg>
        <pc:spChg chg="mod">
          <ac:chgData name="Raphael Freitas" userId="a487a61babc2bbfd" providerId="LiveId" clId="{A549BABB-4D7A-491C-B4F1-898D4446DFD4}" dt="2022-11-09T18:45:32.066" v="303"/>
          <ac:spMkLst>
            <pc:docMk/>
            <pc:sldMk cId="1859123429" sldId="307"/>
            <ac:spMk id="256" creationId="{9575F603-B946-B909-8E18-18652341D111}"/>
          </ac:spMkLst>
        </pc:spChg>
        <pc:spChg chg="mod">
          <ac:chgData name="Raphael Freitas" userId="a487a61babc2bbfd" providerId="LiveId" clId="{A549BABB-4D7A-491C-B4F1-898D4446DFD4}" dt="2022-11-09T18:45:32.066" v="303"/>
          <ac:spMkLst>
            <pc:docMk/>
            <pc:sldMk cId="1859123429" sldId="307"/>
            <ac:spMk id="257" creationId="{D239A982-4794-10BF-D7B8-8B2A2EA5B9EC}"/>
          </ac:spMkLst>
        </pc:spChg>
        <pc:spChg chg="mod">
          <ac:chgData name="Raphael Freitas" userId="a487a61babc2bbfd" providerId="LiveId" clId="{A549BABB-4D7A-491C-B4F1-898D4446DFD4}" dt="2022-11-09T18:45:32.066" v="303"/>
          <ac:spMkLst>
            <pc:docMk/>
            <pc:sldMk cId="1859123429" sldId="307"/>
            <ac:spMk id="258" creationId="{FC0E0798-7EE6-EA00-7B98-2E0817591517}"/>
          </ac:spMkLst>
        </pc:spChg>
        <pc:spChg chg="mod">
          <ac:chgData name="Raphael Freitas" userId="a487a61babc2bbfd" providerId="LiveId" clId="{A549BABB-4D7A-491C-B4F1-898D4446DFD4}" dt="2022-11-09T18:45:32.066" v="303"/>
          <ac:spMkLst>
            <pc:docMk/>
            <pc:sldMk cId="1859123429" sldId="307"/>
            <ac:spMk id="261" creationId="{8E74FBCF-0186-4CCD-90A7-C896B94CAC97}"/>
          </ac:spMkLst>
        </pc:spChg>
        <pc:spChg chg="mod">
          <ac:chgData name="Raphael Freitas" userId="a487a61babc2bbfd" providerId="LiveId" clId="{A549BABB-4D7A-491C-B4F1-898D4446DFD4}" dt="2022-11-09T18:45:32.066" v="303"/>
          <ac:spMkLst>
            <pc:docMk/>
            <pc:sldMk cId="1859123429" sldId="307"/>
            <ac:spMk id="262" creationId="{5F4A88C4-2277-044B-AFD0-E5CECED7E88A}"/>
          </ac:spMkLst>
        </pc:spChg>
        <pc:spChg chg="mod">
          <ac:chgData name="Raphael Freitas" userId="a487a61babc2bbfd" providerId="LiveId" clId="{A549BABB-4D7A-491C-B4F1-898D4446DFD4}" dt="2022-11-09T18:45:32.066" v="303"/>
          <ac:spMkLst>
            <pc:docMk/>
            <pc:sldMk cId="1859123429" sldId="307"/>
            <ac:spMk id="263" creationId="{2F9CC6E0-120B-F4A7-F9DB-9F8282B290CB}"/>
          </ac:spMkLst>
        </pc:spChg>
        <pc:spChg chg="mod">
          <ac:chgData name="Raphael Freitas" userId="a487a61babc2bbfd" providerId="LiveId" clId="{A549BABB-4D7A-491C-B4F1-898D4446DFD4}" dt="2022-11-09T18:45:32.066" v="303"/>
          <ac:spMkLst>
            <pc:docMk/>
            <pc:sldMk cId="1859123429" sldId="307"/>
            <ac:spMk id="264" creationId="{6D0B184B-428D-692F-5004-297EA2AFC70F}"/>
          </ac:spMkLst>
        </pc:spChg>
        <pc:spChg chg="mod">
          <ac:chgData name="Raphael Freitas" userId="a487a61babc2bbfd" providerId="LiveId" clId="{A549BABB-4D7A-491C-B4F1-898D4446DFD4}" dt="2022-11-09T18:47:08.242" v="310"/>
          <ac:spMkLst>
            <pc:docMk/>
            <pc:sldMk cId="1859123429" sldId="307"/>
            <ac:spMk id="268" creationId="{BBE0C6CF-E1B6-963E-370A-6E1239DBEC96}"/>
          </ac:spMkLst>
        </pc:spChg>
        <pc:spChg chg="mod">
          <ac:chgData name="Raphael Freitas" userId="a487a61babc2bbfd" providerId="LiveId" clId="{A549BABB-4D7A-491C-B4F1-898D4446DFD4}" dt="2022-11-09T18:47:08.242" v="310"/>
          <ac:spMkLst>
            <pc:docMk/>
            <pc:sldMk cId="1859123429" sldId="307"/>
            <ac:spMk id="269" creationId="{9093FB76-3739-8337-B3F7-3CF7CF7E673B}"/>
          </ac:spMkLst>
        </pc:spChg>
        <pc:spChg chg="mod">
          <ac:chgData name="Raphael Freitas" userId="a487a61babc2bbfd" providerId="LiveId" clId="{A549BABB-4D7A-491C-B4F1-898D4446DFD4}" dt="2022-11-09T18:47:08.242" v="310"/>
          <ac:spMkLst>
            <pc:docMk/>
            <pc:sldMk cId="1859123429" sldId="307"/>
            <ac:spMk id="270" creationId="{A78E841A-B2B6-6F4D-8F1B-4BC49986A0A7}"/>
          </ac:spMkLst>
        </pc:spChg>
        <pc:spChg chg="mod">
          <ac:chgData name="Raphael Freitas" userId="a487a61babc2bbfd" providerId="LiveId" clId="{A549BABB-4D7A-491C-B4F1-898D4446DFD4}" dt="2022-11-09T18:47:08.242" v="310"/>
          <ac:spMkLst>
            <pc:docMk/>
            <pc:sldMk cId="1859123429" sldId="307"/>
            <ac:spMk id="271" creationId="{3E1CF732-6987-E27C-55AA-73E136D06890}"/>
          </ac:spMkLst>
        </pc:spChg>
        <pc:spChg chg="add del mod">
          <ac:chgData name="Raphael Freitas" userId="a487a61babc2bbfd" providerId="LiveId" clId="{A549BABB-4D7A-491C-B4F1-898D4446DFD4}" dt="2022-11-09T18:47:16.842" v="315"/>
          <ac:spMkLst>
            <pc:docMk/>
            <pc:sldMk cId="1859123429" sldId="307"/>
            <ac:spMk id="272" creationId="{85603D5F-65D7-5BF8-C312-B81E9684D846}"/>
          </ac:spMkLst>
        </pc:spChg>
        <pc:spChg chg="add del mod">
          <ac:chgData name="Raphael Freitas" userId="a487a61babc2bbfd" providerId="LiveId" clId="{A549BABB-4D7A-491C-B4F1-898D4446DFD4}" dt="2022-11-09T18:47:16.842" v="315"/>
          <ac:spMkLst>
            <pc:docMk/>
            <pc:sldMk cId="1859123429" sldId="307"/>
            <ac:spMk id="273" creationId="{F0BADA0F-6FC1-BBB6-B523-01719ED75B89}"/>
          </ac:spMkLst>
        </pc:spChg>
        <pc:spChg chg="add del mod">
          <ac:chgData name="Raphael Freitas" userId="a487a61babc2bbfd" providerId="LiveId" clId="{A549BABB-4D7A-491C-B4F1-898D4446DFD4}" dt="2022-11-09T18:47:16.842" v="315"/>
          <ac:spMkLst>
            <pc:docMk/>
            <pc:sldMk cId="1859123429" sldId="307"/>
            <ac:spMk id="274" creationId="{3B61020C-E2A4-9C85-8E97-843852F22815}"/>
          </ac:spMkLst>
        </pc:spChg>
        <pc:spChg chg="add del mod">
          <ac:chgData name="Raphael Freitas" userId="a487a61babc2bbfd" providerId="LiveId" clId="{A549BABB-4D7A-491C-B4F1-898D4446DFD4}" dt="2022-11-09T18:47:16.842" v="315"/>
          <ac:spMkLst>
            <pc:docMk/>
            <pc:sldMk cId="1859123429" sldId="307"/>
            <ac:spMk id="275" creationId="{A2DB2767-471F-381D-4032-5FE9D90361E0}"/>
          </ac:spMkLst>
        </pc:spChg>
        <pc:spChg chg="add del mod">
          <ac:chgData name="Raphael Freitas" userId="a487a61babc2bbfd" providerId="LiveId" clId="{A549BABB-4D7A-491C-B4F1-898D4446DFD4}" dt="2022-11-09T18:47:16.842" v="315"/>
          <ac:spMkLst>
            <pc:docMk/>
            <pc:sldMk cId="1859123429" sldId="307"/>
            <ac:spMk id="276" creationId="{702B5B4B-4CA0-4F11-555E-089F36843A3F}"/>
          </ac:spMkLst>
        </pc:spChg>
        <pc:spChg chg="add del mod">
          <ac:chgData name="Raphael Freitas" userId="a487a61babc2bbfd" providerId="LiveId" clId="{A549BABB-4D7A-491C-B4F1-898D4446DFD4}" dt="2022-11-09T18:47:16.842" v="315"/>
          <ac:spMkLst>
            <pc:docMk/>
            <pc:sldMk cId="1859123429" sldId="307"/>
            <ac:spMk id="277" creationId="{4CF0E1C5-1D00-B3EF-C613-A1CB37CFCDB4}"/>
          </ac:spMkLst>
        </pc:spChg>
        <pc:spChg chg="add del mod">
          <ac:chgData name="Raphael Freitas" userId="a487a61babc2bbfd" providerId="LiveId" clId="{A549BABB-4D7A-491C-B4F1-898D4446DFD4}" dt="2022-11-09T18:47:16.842" v="315"/>
          <ac:spMkLst>
            <pc:docMk/>
            <pc:sldMk cId="1859123429" sldId="307"/>
            <ac:spMk id="278" creationId="{2922F168-297F-1863-B9CE-8479987B7558}"/>
          </ac:spMkLst>
        </pc:spChg>
        <pc:spChg chg="add del mod">
          <ac:chgData name="Raphael Freitas" userId="a487a61babc2bbfd" providerId="LiveId" clId="{A549BABB-4D7A-491C-B4F1-898D4446DFD4}" dt="2022-11-09T18:47:16.842" v="315"/>
          <ac:spMkLst>
            <pc:docMk/>
            <pc:sldMk cId="1859123429" sldId="307"/>
            <ac:spMk id="279" creationId="{715BA56D-F1FF-7BD1-5932-9994D3014517}"/>
          </ac:spMkLst>
        </pc:spChg>
        <pc:spChg chg="add del mod">
          <ac:chgData name="Raphael Freitas" userId="a487a61babc2bbfd" providerId="LiveId" clId="{A549BABB-4D7A-491C-B4F1-898D4446DFD4}" dt="2022-11-09T18:47:16.842" v="315"/>
          <ac:spMkLst>
            <pc:docMk/>
            <pc:sldMk cId="1859123429" sldId="307"/>
            <ac:spMk id="280" creationId="{ADBE55F7-14D0-A89F-BDC3-BB4913E476F6}"/>
          </ac:spMkLst>
        </pc:spChg>
        <pc:spChg chg="add del mod">
          <ac:chgData name="Raphael Freitas" userId="a487a61babc2bbfd" providerId="LiveId" clId="{A549BABB-4D7A-491C-B4F1-898D4446DFD4}" dt="2022-11-09T18:47:16.842" v="315"/>
          <ac:spMkLst>
            <pc:docMk/>
            <pc:sldMk cId="1859123429" sldId="307"/>
            <ac:spMk id="281" creationId="{3730F0C5-8A4A-9637-6446-6D8FEDFD629B}"/>
          </ac:spMkLst>
        </pc:spChg>
        <pc:spChg chg="add del mod">
          <ac:chgData name="Raphael Freitas" userId="a487a61babc2bbfd" providerId="LiveId" clId="{A549BABB-4D7A-491C-B4F1-898D4446DFD4}" dt="2022-11-09T18:47:16.842" v="315"/>
          <ac:spMkLst>
            <pc:docMk/>
            <pc:sldMk cId="1859123429" sldId="307"/>
            <ac:spMk id="282" creationId="{F397AFE7-0680-5314-032F-EE0316625D3E}"/>
          </ac:spMkLst>
        </pc:spChg>
        <pc:spChg chg="add del mod">
          <ac:chgData name="Raphael Freitas" userId="a487a61babc2bbfd" providerId="LiveId" clId="{A549BABB-4D7A-491C-B4F1-898D4446DFD4}" dt="2022-11-09T18:47:16.842" v="315"/>
          <ac:spMkLst>
            <pc:docMk/>
            <pc:sldMk cId="1859123429" sldId="307"/>
            <ac:spMk id="283" creationId="{4A4EBD04-72E7-33C0-718F-8ABB227F2E9F}"/>
          </ac:spMkLst>
        </pc:spChg>
        <pc:spChg chg="mod">
          <ac:chgData name="Raphael Freitas" userId="a487a61babc2bbfd" providerId="LiveId" clId="{A549BABB-4D7A-491C-B4F1-898D4446DFD4}" dt="2022-11-09T18:47:08.242" v="310"/>
          <ac:spMkLst>
            <pc:docMk/>
            <pc:sldMk cId="1859123429" sldId="307"/>
            <ac:spMk id="285" creationId="{779E8B2D-B815-DF45-551F-B022F6A6CA64}"/>
          </ac:spMkLst>
        </pc:spChg>
        <pc:spChg chg="mod">
          <ac:chgData name="Raphael Freitas" userId="a487a61babc2bbfd" providerId="LiveId" clId="{A549BABB-4D7A-491C-B4F1-898D4446DFD4}" dt="2022-11-09T18:47:08.242" v="310"/>
          <ac:spMkLst>
            <pc:docMk/>
            <pc:sldMk cId="1859123429" sldId="307"/>
            <ac:spMk id="286" creationId="{6825D91F-8D7E-89B4-D2A7-C4AA62F437FE}"/>
          </ac:spMkLst>
        </pc:spChg>
        <pc:spChg chg="mod">
          <ac:chgData name="Raphael Freitas" userId="a487a61babc2bbfd" providerId="LiveId" clId="{A549BABB-4D7A-491C-B4F1-898D4446DFD4}" dt="2022-11-09T18:47:08.242" v="310"/>
          <ac:spMkLst>
            <pc:docMk/>
            <pc:sldMk cId="1859123429" sldId="307"/>
            <ac:spMk id="287" creationId="{81ED62A3-9F0C-DABA-7146-72C3C0DFFD09}"/>
          </ac:spMkLst>
        </pc:spChg>
        <pc:spChg chg="mod">
          <ac:chgData name="Raphael Freitas" userId="a487a61babc2bbfd" providerId="LiveId" clId="{A549BABB-4D7A-491C-B4F1-898D4446DFD4}" dt="2022-11-09T18:47:08.242" v="310"/>
          <ac:spMkLst>
            <pc:docMk/>
            <pc:sldMk cId="1859123429" sldId="307"/>
            <ac:spMk id="288" creationId="{7516D679-B977-B500-BE07-ABB93B995C46}"/>
          </ac:spMkLst>
        </pc:spChg>
        <pc:spChg chg="mod">
          <ac:chgData name="Raphael Freitas" userId="a487a61babc2bbfd" providerId="LiveId" clId="{A549BABB-4D7A-491C-B4F1-898D4446DFD4}" dt="2022-11-09T18:47:08.242" v="310"/>
          <ac:spMkLst>
            <pc:docMk/>
            <pc:sldMk cId="1859123429" sldId="307"/>
            <ac:spMk id="291" creationId="{414524A0-EB1E-48BF-721F-7ED488263265}"/>
          </ac:spMkLst>
        </pc:spChg>
        <pc:spChg chg="mod">
          <ac:chgData name="Raphael Freitas" userId="a487a61babc2bbfd" providerId="LiveId" clId="{A549BABB-4D7A-491C-B4F1-898D4446DFD4}" dt="2022-11-09T18:47:08.242" v="310"/>
          <ac:spMkLst>
            <pc:docMk/>
            <pc:sldMk cId="1859123429" sldId="307"/>
            <ac:spMk id="292" creationId="{16DDDC2C-8AD3-EEE0-1266-687DF8C26B17}"/>
          </ac:spMkLst>
        </pc:spChg>
        <pc:spChg chg="mod">
          <ac:chgData name="Raphael Freitas" userId="a487a61babc2bbfd" providerId="LiveId" clId="{A549BABB-4D7A-491C-B4F1-898D4446DFD4}" dt="2022-11-09T18:47:08.242" v="310"/>
          <ac:spMkLst>
            <pc:docMk/>
            <pc:sldMk cId="1859123429" sldId="307"/>
            <ac:spMk id="293" creationId="{888FAEA7-C063-7140-9523-86D9DB8C690C}"/>
          </ac:spMkLst>
        </pc:spChg>
        <pc:spChg chg="mod">
          <ac:chgData name="Raphael Freitas" userId="a487a61babc2bbfd" providerId="LiveId" clId="{A549BABB-4D7A-491C-B4F1-898D4446DFD4}" dt="2022-11-09T18:47:08.242" v="310"/>
          <ac:spMkLst>
            <pc:docMk/>
            <pc:sldMk cId="1859123429" sldId="307"/>
            <ac:spMk id="294" creationId="{90E35FBD-525A-70F3-B4BC-4AD6800177E3}"/>
          </ac:spMkLst>
        </pc:spChg>
        <pc:spChg chg="mod">
          <ac:chgData name="Raphael Freitas" userId="a487a61babc2bbfd" providerId="LiveId" clId="{A549BABB-4D7A-491C-B4F1-898D4446DFD4}" dt="2022-11-09T18:47:08.242" v="310"/>
          <ac:spMkLst>
            <pc:docMk/>
            <pc:sldMk cId="1859123429" sldId="307"/>
            <ac:spMk id="297" creationId="{96DAB474-8FDD-047E-557A-34162FC04D9E}"/>
          </ac:spMkLst>
        </pc:spChg>
        <pc:spChg chg="mod">
          <ac:chgData name="Raphael Freitas" userId="a487a61babc2bbfd" providerId="LiveId" clId="{A549BABB-4D7A-491C-B4F1-898D4446DFD4}" dt="2022-11-09T18:47:08.242" v="310"/>
          <ac:spMkLst>
            <pc:docMk/>
            <pc:sldMk cId="1859123429" sldId="307"/>
            <ac:spMk id="298" creationId="{9FEC5FDF-81BB-C6D5-32E7-7C25C7D1782E}"/>
          </ac:spMkLst>
        </pc:spChg>
        <pc:spChg chg="mod">
          <ac:chgData name="Raphael Freitas" userId="a487a61babc2bbfd" providerId="LiveId" clId="{A549BABB-4D7A-491C-B4F1-898D4446DFD4}" dt="2022-11-09T18:47:08.242" v="310"/>
          <ac:spMkLst>
            <pc:docMk/>
            <pc:sldMk cId="1859123429" sldId="307"/>
            <ac:spMk id="299" creationId="{A06A2C30-B51A-7706-32AA-9476C96D4FF7}"/>
          </ac:spMkLst>
        </pc:spChg>
        <pc:spChg chg="mod">
          <ac:chgData name="Raphael Freitas" userId="a487a61babc2bbfd" providerId="LiveId" clId="{A549BABB-4D7A-491C-B4F1-898D4446DFD4}" dt="2022-11-09T18:47:08.242" v="310"/>
          <ac:spMkLst>
            <pc:docMk/>
            <pc:sldMk cId="1859123429" sldId="307"/>
            <ac:spMk id="300" creationId="{C4FFEFDB-986C-EC5A-3C19-D6F33948FF39}"/>
          </ac:spMkLst>
        </pc:spChg>
        <pc:spChg chg="mod">
          <ac:chgData name="Raphael Freitas" userId="a487a61babc2bbfd" providerId="LiveId" clId="{A549BABB-4D7A-491C-B4F1-898D4446DFD4}" dt="2022-11-09T18:47:08.272" v="311"/>
          <ac:spMkLst>
            <pc:docMk/>
            <pc:sldMk cId="1859123429" sldId="307"/>
            <ac:spMk id="304" creationId="{866CB6D6-8646-8D8A-AB29-B2CD30938BEC}"/>
          </ac:spMkLst>
        </pc:spChg>
        <pc:spChg chg="mod">
          <ac:chgData name="Raphael Freitas" userId="a487a61babc2bbfd" providerId="LiveId" clId="{A549BABB-4D7A-491C-B4F1-898D4446DFD4}" dt="2022-11-09T18:47:08.272" v="311"/>
          <ac:spMkLst>
            <pc:docMk/>
            <pc:sldMk cId="1859123429" sldId="307"/>
            <ac:spMk id="305" creationId="{6DAF870F-531C-FD3F-6464-D453C3E72253}"/>
          </ac:spMkLst>
        </pc:spChg>
        <pc:spChg chg="mod">
          <ac:chgData name="Raphael Freitas" userId="a487a61babc2bbfd" providerId="LiveId" clId="{A549BABB-4D7A-491C-B4F1-898D4446DFD4}" dt="2022-11-09T18:47:08.272" v="311"/>
          <ac:spMkLst>
            <pc:docMk/>
            <pc:sldMk cId="1859123429" sldId="307"/>
            <ac:spMk id="306" creationId="{948B7A30-5B82-0557-20D6-4EB1D0F27A93}"/>
          </ac:spMkLst>
        </pc:spChg>
        <pc:spChg chg="mod">
          <ac:chgData name="Raphael Freitas" userId="a487a61babc2bbfd" providerId="LiveId" clId="{A549BABB-4D7A-491C-B4F1-898D4446DFD4}" dt="2022-11-09T18:47:08.272" v="311"/>
          <ac:spMkLst>
            <pc:docMk/>
            <pc:sldMk cId="1859123429" sldId="307"/>
            <ac:spMk id="307" creationId="{589695D3-9D2F-509E-91F8-D71CDF850474}"/>
          </ac:spMkLst>
        </pc:spChg>
        <pc:spChg chg="add del mod">
          <ac:chgData name="Raphael Freitas" userId="a487a61babc2bbfd" providerId="LiveId" clId="{A549BABB-4D7A-491C-B4F1-898D4446DFD4}" dt="2022-11-09T18:47:11.535" v="314"/>
          <ac:spMkLst>
            <pc:docMk/>
            <pc:sldMk cId="1859123429" sldId="307"/>
            <ac:spMk id="308" creationId="{C9FB5722-C4AE-49EB-D74F-2874848DEC8F}"/>
          </ac:spMkLst>
        </pc:spChg>
        <pc:spChg chg="add del mod">
          <ac:chgData name="Raphael Freitas" userId="a487a61babc2bbfd" providerId="LiveId" clId="{A549BABB-4D7A-491C-B4F1-898D4446DFD4}" dt="2022-11-09T18:47:11.535" v="314"/>
          <ac:spMkLst>
            <pc:docMk/>
            <pc:sldMk cId="1859123429" sldId="307"/>
            <ac:spMk id="309" creationId="{97ABC909-7673-ADFF-BF3F-CD47D02426AA}"/>
          </ac:spMkLst>
        </pc:spChg>
        <pc:spChg chg="add del mod">
          <ac:chgData name="Raphael Freitas" userId="a487a61babc2bbfd" providerId="LiveId" clId="{A549BABB-4D7A-491C-B4F1-898D4446DFD4}" dt="2022-11-09T18:47:11.535" v="314"/>
          <ac:spMkLst>
            <pc:docMk/>
            <pc:sldMk cId="1859123429" sldId="307"/>
            <ac:spMk id="310" creationId="{F4174499-E61C-FDA3-F15E-50BB5C01801B}"/>
          </ac:spMkLst>
        </pc:spChg>
        <pc:spChg chg="add del mod">
          <ac:chgData name="Raphael Freitas" userId="a487a61babc2bbfd" providerId="LiveId" clId="{A549BABB-4D7A-491C-B4F1-898D4446DFD4}" dt="2022-11-09T18:47:11.535" v="314"/>
          <ac:spMkLst>
            <pc:docMk/>
            <pc:sldMk cId="1859123429" sldId="307"/>
            <ac:spMk id="311" creationId="{9A1A6242-4701-6BC0-1071-87081ECDB866}"/>
          </ac:spMkLst>
        </pc:spChg>
        <pc:spChg chg="add del mod">
          <ac:chgData name="Raphael Freitas" userId="a487a61babc2bbfd" providerId="LiveId" clId="{A549BABB-4D7A-491C-B4F1-898D4446DFD4}" dt="2022-11-09T18:47:11.535" v="314"/>
          <ac:spMkLst>
            <pc:docMk/>
            <pc:sldMk cId="1859123429" sldId="307"/>
            <ac:spMk id="312" creationId="{3B186D9D-6C7E-E46B-A788-8A4B3DD31C83}"/>
          </ac:spMkLst>
        </pc:spChg>
        <pc:spChg chg="add del mod">
          <ac:chgData name="Raphael Freitas" userId="a487a61babc2bbfd" providerId="LiveId" clId="{A549BABB-4D7A-491C-B4F1-898D4446DFD4}" dt="2022-11-09T18:47:11.535" v="314"/>
          <ac:spMkLst>
            <pc:docMk/>
            <pc:sldMk cId="1859123429" sldId="307"/>
            <ac:spMk id="313" creationId="{95500DE7-9D09-9B2C-8BDD-F437BF7D0F5D}"/>
          </ac:spMkLst>
        </pc:spChg>
        <pc:spChg chg="add del mod">
          <ac:chgData name="Raphael Freitas" userId="a487a61babc2bbfd" providerId="LiveId" clId="{A549BABB-4D7A-491C-B4F1-898D4446DFD4}" dt="2022-11-09T18:47:11.535" v="314"/>
          <ac:spMkLst>
            <pc:docMk/>
            <pc:sldMk cId="1859123429" sldId="307"/>
            <ac:spMk id="314" creationId="{AA175320-4520-4DFD-ABFB-60439329F995}"/>
          </ac:spMkLst>
        </pc:spChg>
        <pc:spChg chg="add del mod">
          <ac:chgData name="Raphael Freitas" userId="a487a61babc2bbfd" providerId="LiveId" clId="{A549BABB-4D7A-491C-B4F1-898D4446DFD4}" dt="2022-11-09T18:47:11.535" v="314"/>
          <ac:spMkLst>
            <pc:docMk/>
            <pc:sldMk cId="1859123429" sldId="307"/>
            <ac:spMk id="315" creationId="{820E3BED-AB44-BC46-8BA3-EDFA8218F8E6}"/>
          </ac:spMkLst>
        </pc:spChg>
        <pc:spChg chg="del">
          <ac:chgData name="Raphael Freitas" userId="a487a61babc2bbfd" providerId="LiveId" clId="{A549BABB-4D7A-491C-B4F1-898D4446DFD4}" dt="2022-11-09T18:45:31.726" v="302" actId="478"/>
          <ac:spMkLst>
            <pc:docMk/>
            <pc:sldMk cId="1859123429" sldId="307"/>
            <ac:spMk id="317" creationId="{00000000-0000-0000-0000-000000000000}"/>
          </ac:spMkLst>
        </pc:spChg>
        <pc:spChg chg="add del mod">
          <ac:chgData name="Raphael Freitas" userId="a487a61babc2bbfd" providerId="LiveId" clId="{A549BABB-4D7A-491C-B4F1-898D4446DFD4}" dt="2022-11-09T18:47:11.535" v="314"/>
          <ac:spMkLst>
            <pc:docMk/>
            <pc:sldMk cId="1859123429" sldId="307"/>
            <ac:spMk id="318" creationId="{2DDCF304-9C5E-2070-7EA5-6EFF8648AF5B}"/>
          </ac:spMkLst>
        </pc:spChg>
        <pc:spChg chg="add del mod">
          <ac:chgData name="Raphael Freitas" userId="a487a61babc2bbfd" providerId="LiveId" clId="{A549BABB-4D7A-491C-B4F1-898D4446DFD4}" dt="2022-11-09T18:47:11.535" v="314"/>
          <ac:spMkLst>
            <pc:docMk/>
            <pc:sldMk cId="1859123429" sldId="307"/>
            <ac:spMk id="319" creationId="{A2C92D50-A80A-E2CB-61B8-85D82D1C6C5C}"/>
          </ac:spMkLst>
        </pc:spChg>
        <pc:spChg chg="add del mod">
          <ac:chgData name="Raphael Freitas" userId="a487a61babc2bbfd" providerId="LiveId" clId="{A549BABB-4D7A-491C-B4F1-898D4446DFD4}" dt="2022-11-09T18:47:11.535" v="314"/>
          <ac:spMkLst>
            <pc:docMk/>
            <pc:sldMk cId="1859123429" sldId="307"/>
            <ac:spMk id="320" creationId="{4F535196-8608-6F22-B9B5-DE87A0B90533}"/>
          </ac:spMkLst>
        </pc:spChg>
        <pc:spChg chg="add del mod">
          <ac:chgData name="Raphael Freitas" userId="a487a61babc2bbfd" providerId="LiveId" clId="{A549BABB-4D7A-491C-B4F1-898D4446DFD4}" dt="2022-11-09T18:47:11.535" v="314"/>
          <ac:spMkLst>
            <pc:docMk/>
            <pc:sldMk cId="1859123429" sldId="307"/>
            <ac:spMk id="321" creationId="{89CA2A73-6177-AC4A-C843-E9AC5723402B}"/>
          </ac:spMkLst>
        </pc:spChg>
        <pc:spChg chg="mod">
          <ac:chgData name="Raphael Freitas" userId="a487a61babc2bbfd" providerId="LiveId" clId="{A549BABB-4D7A-491C-B4F1-898D4446DFD4}" dt="2022-11-09T18:47:08.272" v="311"/>
          <ac:spMkLst>
            <pc:docMk/>
            <pc:sldMk cId="1859123429" sldId="307"/>
            <ac:spMk id="323" creationId="{224797CF-9F55-C134-F519-16047F9CB57F}"/>
          </ac:spMkLst>
        </pc:spChg>
        <pc:spChg chg="mod">
          <ac:chgData name="Raphael Freitas" userId="a487a61babc2bbfd" providerId="LiveId" clId="{A549BABB-4D7A-491C-B4F1-898D4446DFD4}" dt="2022-11-09T18:47:08.272" v="311"/>
          <ac:spMkLst>
            <pc:docMk/>
            <pc:sldMk cId="1859123429" sldId="307"/>
            <ac:spMk id="324" creationId="{BB948B12-134D-4EC1-A164-4661D1461250}"/>
          </ac:spMkLst>
        </pc:spChg>
        <pc:spChg chg="mod">
          <ac:chgData name="Raphael Freitas" userId="a487a61babc2bbfd" providerId="LiveId" clId="{A549BABB-4D7A-491C-B4F1-898D4446DFD4}" dt="2022-11-09T18:47:08.272" v="311"/>
          <ac:spMkLst>
            <pc:docMk/>
            <pc:sldMk cId="1859123429" sldId="307"/>
            <ac:spMk id="325" creationId="{A4EBF4D1-12AA-0612-19C6-0120295F4E8A}"/>
          </ac:spMkLst>
        </pc:spChg>
        <pc:spChg chg="mod">
          <ac:chgData name="Raphael Freitas" userId="a487a61babc2bbfd" providerId="LiveId" clId="{A549BABB-4D7A-491C-B4F1-898D4446DFD4}" dt="2022-11-09T18:47:08.272" v="311"/>
          <ac:spMkLst>
            <pc:docMk/>
            <pc:sldMk cId="1859123429" sldId="307"/>
            <ac:spMk id="326" creationId="{DAFBE3A2-0E88-0EF6-4148-88303617B25F}"/>
          </ac:spMkLst>
        </pc:spChg>
        <pc:spChg chg="mod">
          <ac:chgData name="Raphael Freitas" userId="a487a61babc2bbfd" providerId="LiveId" clId="{A549BABB-4D7A-491C-B4F1-898D4446DFD4}" dt="2022-11-09T18:47:08.272" v="311"/>
          <ac:spMkLst>
            <pc:docMk/>
            <pc:sldMk cId="1859123429" sldId="307"/>
            <ac:spMk id="329" creationId="{6249C727-A036-D831-A416-6C887ECC89C4}"/>
          </ac:spMkLst>
        </pc:spChg>
        <pc:spChg chg="mod">
          <ac:chgData name="Raphael Freitas" userId="a487a61babc2bbfd" providerId="LiveId" clId="{A549BABB-4D7A-491C-B4F1-898D4446DFD4}" dt="2022-11-09T18:47:08.272" v="311"/>
          <ac:spMkLst>
            <pc:docMk/>
            <pc:sldMk cId="1859123429" sldId="307"/>
            <ac:spMk id="330" creationId="{607F2D1A-D84B-4519-6B16-B8059F2F7286}"/>
          </ac:spMkLst>
        </pc:spChg>
        <pc:spChg chg="mod">
          <ac:chgData name="Raphael Freitas" userId="a487a61babc2bbfd" providerId="LiveId" clId="{A549BABB-4D7A-491C-B4F1-898D4446DFD4}" dt="2022-11-09T18:47:08.272" v="311"/>
          <ac:spMkLst>
            <pc:docMk/>
            <pc:sldMk cId="1859123429" sldId="307"/>
            <ac:spMk id="331" creationId="{AF97506F-1ABD-AE4C-53D1-64310B50B783}"/>
          </ac:spMkLst>
        </pc:spChg>
        <pc:spChg chg="mod">
          <ac:chgData name="Raphael Freitas" userId="a487a61babc2bbfd" providerId="LiveId" clId="{A549BABB-4D7A-491C-B4F1-898D4446DFD4}" dt="2022-11-09T18:47:08.272" v="311"/>
          <ac:spMkLst>
            <pc:docMk/>
            <pc:sldMk cId="1859123429" sldId="307"/>
            <ac:spMk id="332" creationId="{9219F6E7-9826-05B9-C2D5-1EE05C74BFDA}"/>
          </ac:spMkLst>
        </pc:spChg>
        <pc:spChg chg="mod">
          <ac:chgData name="Raphael Freitas" userId="a487a61babc2bbfd" providerId="LiveId" clId="{A549BABB-4D7A-491C-B4F1-898D4446DFD4}" dt="2022-11-09T18:47:08.272" v="311"/>
          <ac:spMkLst>
            <pc:docMk/>
            <pc:sldMk cId="1859123429" sldId="307"/>
            <ac:spMk id="335" creationId="{35E19FF5-4963-162A-6560-BE14D722DD09}"/>
          </ac:spMkLst>
        </pc:spChg>
        <pc:spChg chg="mod">
          <ac:chgData name="Raphael Freitas" userId="a487a61babc2bbfd" providerId="LiveId" clId="{A549BABB-4D7A-491C-B4F1-898D4446DFD4}" dt="2022-11-09T18:47:08.272" v="311"/>
          <ac:spMkLst>
            <pc:docMk/>
            <pc:sldMk cId="1859123429" sldId="307"/>
            <ac:spMk id="336" creationId="{EC6D800B-BAD0-5E9A-5A6D-F2E2B818403D}"/>
          </ac:spMkLst>
        </pc:spChg>
        <pc:spChg chg="mod">
          <ac:chgData name="Raphael Freitas" userId="a487a61babc2bbfd" providerId="LiveId" clId="{A549BABB-4D7A-491C-B4F1-898D4446DFD4}" dt="2022-11-09T18:47:08.272" v="311"/>
          <ac:spMkLst>
            <pc:docMk/>
            <pc:sldMk cId="1859123429" sldId="307"/>
            <ac:spMk id="337" creationId="{47B083B9-771F-AA08-4B74-878994B3690A}"/>
          </ac:spMkLst>
        </pc:spChg>
        <pc:spChg chg="mod">
          <ac:chgData name="Raphael Freitas" userId="a487a61babc2bbfd" providerId="LiveId" clId="{A549BABB-4D7A-491C-B4F1-898D4446DFD4}" dt="2022-11-09T18:47:08.272" v="311"/>
          <ac:spMkLst>
            <pc:docMk/>
            <pc:sldMk cId="1859123429" sldId="307"/>
            <ac:spMk id="338" creationId="{4ED5DF83-E5E6-0CEA-D834-D14E1F0E9AC9}"/>
          </ac:spMkLst>
        </pc:spChg>
        <pc:spChg chg="mod">
          <ac:chgData name="Raphael Freitas" userId="a487a61babc2bbfd" providerId="LiveId" clId="{A549BABB-4D7A-491C-B4F1-898D4446DFD4}" dt="2022-11-09T18:47:08.373" v="312"/>
          <ac:spMkLst>
            <pc:docMk/>
            <pc:sldMk cId="1859123429" sldId="307"/>
            <ac:spMk id="342" creationId="{6F384CDA-F3C6-8B59-3193-E472F4361400}"/>
          </ac:spMkLst>
        </pc:spChg>
        <pc:spChg chg="mod">
          <ac:chgData name="Raphael Freitas" userId="a487a61babc2bbfd" providerId="LiveId" clId="{A549BABB-4D7A-491C-B4F1-898D4446DFD4}" dt="2022-11-09T18:47:08.373" v="312"/>
          <ac:spMkLst>
            <pc:docMk/>
            <pc:sldMk cId="1859123429" sldId="307"/>
            <ac:spMk id="343" creationId="{4FFE9D6A-EEAF-373B-687B-1F0042B2A4F1}"/>
          </ac:spMkLst>
        </pc:spChg>
        <pc:spChg chg="mod">
          <ac:chgData name="Raphael Freitas" userId="a487a61babc2bbfd" providerId="LiveId" clId="{A549BABB-4D7A-491C-B4F1-898D4446DFD4}" dt="2022-11-09T18:47:08.373" v="312"/>
          <ac:spMkLst>
            <pc:docMk/>
            <pc:sldMk cId="1859123429" sldId="307"/>
            <ac:spMk id="344" creationId="{052CB985-B38E-7F8E-7347-032E9DD2A4F9}"/>
          </ac:spMkLst>
        </pc:spChg>
        <pc:spChg chg="mod">
          <ac:chgData name="Raphael Freitas" userId="a487a61babc2bbfd" providerId="LiveId" clId="{A549BABB-4D7A-491C-B4F1-898D4446DFD4}" dt="2022-11-09T18:47:08.373" v="312"/>
          <ac:spMkLst>
            <pc:docMk/>
            <pc:sldMk cId="1859123429" sldId="307"/>
            <ac:spMk id="345" creationId="{57DB18C2-66B8-12F5-8FBB-E658C8161AB0}"/>
          </ac:spMkLst>
        </pc:spChg>
        <pc:spChg chg="add del mod">
          <ac:chgData name="Raphael Freitas" userId="a487a61babc2bbfd" providerId="LiveId" clId="{A549BABB-4D7A-491C-B4F1-898D4446DFD4}" dt="2022-11-09T18:47:10.973" v="313"/>
          <ac:spMkLst>
            <pc:docMk/>
            <pc:sldMk cId="1859123429" sldId="307"/>
            <ac:spMk id="346" creationId="{E4689F71-1E49-2EF3-F4EF-F152ADD01428}"/>
          </ac:spMkLst>
        </pc:spChg>
        <pc:spChg chg="add del mod">
          <ac:chgData name="Raphael Freitas" userId="a487a61babc2bbfd" providerId="LiveId" clId="{A549BABB-4D7A-491C-B4F1-898D4446DFD4}" dt="2022-11-09T18:47:10.973" v="313"/>
          <ac:spMkLst>
            <pc:docMk/>
            <pc:sldMk cId="1859123429" sldId="307"/>
            <ac:spMk id="347" creationId="{45C44668-D4E5-8CB7-F93E-6814D72A9BC5}"/>
          </ac:spMkLst>
        </pc:spChg>
        <pc:spChg chg="add del mod">
          <ac:chgData name="Raphael Freitas" userId="a487a61babc2bbfd" providerId="LiveId" clId="{A549BABB-4D7A-491C-B4F1-898D4446DFD4}" dt="2022-11-09T18:47:10.973" v="313"/>
          <ac:spMkLst>
            <pc:docMk/>
            <pc:sldMk cId="1859123429" sldId="307"/>
            <ac:spMk id="348" creationId="{FD522082-B1B9-D73A-6A6B-7337D3B516A7}"/>
          </ac:spMkLst>
        </pc:spChg>
        <pc:spChg chg="add del mod">
          <ac:chgData name="Raphael Freitas" userId="a487a61babc2bbfd" providerId="LiveId" clId="{A549BABB-4D7A-491C-B4F1-898D4446DFD4}" dt="2022-11-09T18:47:10.973" v="313"/>
          <ac:spMkLst>
            <pc:docMk/>
            <pc:sldMk cId="1859123429" sldId="307"/>
            <ac:spMk id="349" creationId="{A557B801-81C9-921C-B265-B8704B367429}"/>
          </ac:spMkLst>
        </pc:spChg>
        <pc:spChg chg="add del mod">
          <ac:chgData name="Raphael Freitas" userId="a487a61babc2bbfd" providerId="LiveId" clId="{A549BABB-4D7A-491C-B4F1-898D4446DFD4}" dt="2022-11-09T18:47:10.973" v="313"/>
          <ac:spMkLst>
            <pc:docMk/>
            <pc:sldMk cId="1859123429" sldId="307"/>
            <ac:spMk id="350" creationId="{6E28A1EB-8C08-C0F8-F934-0C6FD07B521F}"/>
          </ac:spMkLst>
        </pc:spChg>
        <pc:spChg chg="add del mod">
          <ac:chgData name="Raphael Freitas" userId="a487a61babc2bbfd" providerId="LiveId" clId="{A549BABB-4D7A-491C-B4F1-898D4446DFD4}" dt="2022-11-09T18:47:10.973" v="313"/>
          <ac:spMkLst>
            <pc:docMk/>
            <pc:sldMk cId="1859123429" sldId="307"/>
            <ac:spMk id="351" creationId="{0B224A68-88C0-996A-CBB0-45D44154E0B3}"/>
          </ac:spMkLst>
        </pc:spChg>
        <pc:spChg chg="add del mod">
          <ac:chgData name="Raphael Freitas" userId="a487a61babc2bbfd" providerId="LiveId" clId="{A549BABB-4D7A-491C-B4F1-898D4446DFD4}" dt="2022-11-09T18:47:10.973" v="313"/>
          <ac:spMkLst>
            <pc:docMk/>
            <pc:sldMk cId="1859123429" sldId="307"/>
            <ac:spMk id="352" creationId="{4072AC06-D95A-4E3B-6873-4BBDF7A0C19C}"/>
          </ac:spMkLst>
        </pc:spChg>
        <pc:spChg chg="add del mod">
          <ac:chgData name="Raphael Freitas" userId="a487a61babc2bbfd" providerId="LiveId" clId="{A549BABB-4D7A-491C-B4F1-898D4446DFD4}" dt="2022-11-09T18:47:10.973" v="313"/>
          <ac:spMkLst>
            <pc:docMk/>
            <pc:sldMk cId="1859123429" sldId="307"/>
            <ac:spMk id="353" creationId="{13A8F323-1936-C7CB-B64E-0815827F1E83}"/>
          </ac:spMkLst>
        </pc:spChg>
        <pc:spChg chg="add del mod">
          <ac:chgData name="Raphael Freitas" userId="a487a61babc2bbfd" providerId="LiveId" clId="{A549BABB-4D7A-491C-B4F1-898D4446DFD4}" dt="2022-11-09T18:47:10.973" v="313"/>
          <ac:spMkLst>
            <pc:docMk/>
            <pc:sldMk cId="1859123429" sldId="307"/>
            <ac:spMk id="354" creationId="{4CC24C05-BB03-9BF2-B07C-CF8B879977D8}"/>
          </ac:spMkLst>
        </pc:spChg>
        <pc:spChg chg="add del mod">
          <ac:chgData name="Raphael Freitas" userId="a487a61babc2bbfd" providerId="LiveId" clId="{A549BABB-4D7A-491C-B4F1-898D4446DFD4}" dt="2022-11-09T18:47:10.973" v="313"/>
          <ac:spMkLst>
            <pc:docMk/>
            <pc:sldMk cId="1859123429" sldId="307"/>
            <ac:spMk id="355" creationId="{B8AFE7CC-C350-C164-E12D-B23115F6AA87}"/>
          </ac:spMkLst>
        </pc:spChg>
        <pc:spChg chg="add del mod">
          <ac:chgData name="Raphael Freitas" userId="a487a61babc2bbfd" providerId="LiveId" clId="{A549BABB-4D7A-491C-B4F1-898D4446DFD4}" dt="2022-11-09T18:47:10.973" v="313"/>
          <ac:spMkLst>
            <pc:docMk/>
            <pc:sldMk cId="1859123429" sldId="307"/>
            <ac:spMk id="356" creationId="{6C9387A5-0DBC-E3CA-9B5A-BF1DA5F8746E}"/>
          </ac:spMkLst>
        </pc:spChg>
        <pc:spChg chg="add del mod">
          <ac:chgData name="Raphael Freitas" userId="a487a61babc2bbfd" providerId="LiveId" clId="{A549BABB-4D7A-491C-B4F1-898D4446DFD4}" dt="2022-11-09T18:47:10.973" v="313"/>
          <ac:spMkLst>
            <pc:docMk/>
            <pc:sldMk cId="1859123429" sldId="307"/>
            <ac:spMk id="357" creationId="{3658129B-C24E-B577-C92F-03BA6800F010}"/>
          </ac:spMkLst>
        </pc:spChg>
        <pc:spChg chg="mod">
          <ac:chgData name="Raphael Freitas" userId="a487a61babc2bbfd" providerId="LiveId" clId="{A549BABB-4D7A-491C-B4F1-898D4446DFD4}" dt="2022-11-09T18:47:08.373" v="312"/>
          <ac:spMkLst>
            <pc:docMk/>
            <pc:sldMk cId="1859123429" sldId="307"/>
            <ac:spMk id="359" creationId="{23079213-E64D-992F-0B8D-DA05BC6A8540}"/>
          </ac:spMkLst>
        </pc:spChg>
        <pc:spChg chg="mod">
          <ac:chgData name="Raphael Freitas" userId="a487a61babc2bbfd" providerId="LiveId" clId="{A549BABB-4D7A-491C-B4F1-898D4446DFD4}" dt="2022-11-09T18:47:08.373" v="312"/>
          <ac:spMkLst>
            <pc:docMk/>
            <pc:sldMk cId="1859123429" sldId="307"/>
            <ac:spMk id="360" creationId="{F2A24544-EE95-088F-EE9E-1AD54FE2718B}"/>
          </ac:spMkLst>
        </pc:spChg>
        <pc:spChg chg="mod">
          <ac:chgData name="Raphael Freitas" userId="a487a61babc2bbfd" providerId="LiveId" clId="{A549BABB-4D7A-491C-B4F1-898D4446DFD4}" dt="2022-11-09T18:47:08.373" v="312"/>
          <ac:spMkLst>
            <pc:docMk/>
            <pc:sldMk cId="1859123429" sldId="307"/>
            <ac:spMk id="361" creationId="{A29218BC-89E4-DFF8-2805-A2AEAAF9880B}"/>
          </ac:spMkLst>
        </pc:spChg>
        <pc:spChg chg="mod">
          <ac:chgData name="Raphael Freitas" userId="a487a61babc2bbfd" providerId="LiveId" clId="{A549BABB-4D7A-491C-B4F1-898D4446DFD4}" dt="2022-11-09T18:47:08.373" v="312"/>
          <ac:spMkLst>
            <pc:docMk/>
            <pc:sldMk cId="1859123429" sldId="307"/>
            <ac:spMk id="362" creationId="{0DDCAF76-51F8-DBA7-427B-C2ED8CFF4643}"/>
          </ac:spMkLst>
        </pc:spChg>
        <pc:spChg chg="mod">
          <ac:chgData name="Raphael Freitas" userId="a487a61babc2bbfd" providerId="LiveId" clId="{A549BABB-4D7A-491C-B4F1-898D4446DFD4}" dt="2022-11-09T18:47:08.373" v="312"/>
          <ac:spMkLst>
            <pc:docMk/>
            <pc:sldMk cId="1859123429" sldId="307"/>
            <ac:spMk id="365" creationId="{5FC87C53-9F99-FD69-F42C-3E093E206FB7}"/>
          </ac:spMkLst>
        </pc:spChg>
        <pc:spChg chg="mod">
          <ac:chgData name="Raphael Freitas" userId="a487a61babc2bbfd" providerId="LiveId" clId="{A549BABB-4D7A-491C-B4F1-898D4446DFD4}" dt="2022-11-09T18:47:08.373" v="312"/>
          <ac:spMkLst>
            <pc:docMk/>
            <pc:sldMk cId="1859123429" sldId="307"/>
            <ac:spMk id="366" creationId="{3601E5A8-C3D0-C245-C95A-DC39D126B81C}"/>
          </ac:spMkLst>
        </pc:spChg>
        <pc:spChg chg="mod">
          <ac:chgData name="Raphael Freitas" userId="a487a61babc2bbfd" providerId="LiveId" clId="{A549BABB-4D7A-491C-B4F1-898D4446DFD4}" dt="2022-11-09T18:47:08.373" v="312"/>
          <ac:spMkLst>
            <pc:docMk/>
            <pc:sldMk cId="1859123429" sldId="307"/>
            <ac:spMk id="367" creationId="{1E12D4DF-0ABA-9CD7-269F-0BDCB23DF5C6}"/>
          </ac:spMkLst>
        </pc:spChg>
        <pc:spChg chg="mod">
          <ac:chgData name="Raphael Freitas" userId="a487a61babc2bbfd" providerId="LiveId" clId="{A549BABB-4D7A-491C-B4F1-898D4446DFD4}" dt="2022-11-09T18:47:08.373" v="312"/>
          <ac:spMkLst>
            <pc:docMk/>
            <pc:sldMk cId="1859123429" sldId="307"/>
            <ac:spMk id="368" creationId="{4B32E03A-A4C8-70E1-D115-A9447F6F4C12}"/>
          </ac:spMkLst>
        </pc:spChg>
        <pc:spChg chg="mod">
          <ac:chgData name="Raphael Freitas" userId="a487a61babc2bbfd" providerId="LiveId" clId="{A549BABB-4D7A-491C-B4F1-898D4446DFD4}" dt="2022-11-09T18:47:08.373" v="312"/>
          <ac:spMkLst>
            <pc:docMk/>
            <pc:sldMk cId="1859123429" sldId="307"/>
            <ac:spMk id="371" creationId="{41F40357-8763-976C-79BC-30F3C574BBCC}"/>
          </ac:spMkLst>
        </pc:spChg>
        <pc:spChg chg="mod">
          <ac:chgData name="Raphael Freitas" userId="a487a61babc2bbfd" providerId="LiveId" clId="{A549BABB-4D7A-491C-B4F1-898D4446DFD4}" dt="2022-11-09T18:47:08.373" v="312"/>
          <ac:spMkLst>
            <pc:docMk/>
            <pc:sldMk cId="1859123429" sldId="307"/>
            <ac:spMk id="372" creationId="{8A11BA56-EB3E-C594-28F2-AD44886C3F29}"/>
          </ac:spMkLst>
        </pc:spChg>
        <pc:spChg chg="mod">
          <ac:chgData name="Raphael Freitas" userId="a487a61babc2bbfd" providerId="LiveId" clId="{A549BABB-4D7A-491C-B4F1-898D4446DFD4}" dt="2022-11-09T18:47:08.373" v="312"/>
          <ac:spMkLst>
            <pc:docMk/>
            <pc:sldMk cId="1859123429" sldId="307"/>
            <ac:spMk id="373" creationId="{0A5B0DFD-2CE0-420C-7FFF-2160782445E3}"/>
          </ac:spMkLst>
        </pc:spChg>
        <pc:spChg chg="mod">
          <ac:chgData name="Raphael Freitas" userId="a487a61babc2bbfd" providerId="LiveId" clId="{A549BABB-4D7A-491C-B4F1-898D4446DFD4}" dt="2022-11-09T18:47:08.373" v="312"/>
          <ac:spMkLst>
            <pc:docMk/>
            <pc:sldMk cId="1859123429" sldId="307"/>
            <ac:spMk id="374" creationId="{344B0219-BF4F-0377-7560-7E24C0A8BA2F}"/>
          </ac:spMkLst>
        </pc:spChg>
        <pc:spChg chg="mod">
          <ac:chgData name="Raphael Freitas" userId="a487a61babc2bbfd" providerId="LiveId" clId="{A549BABB-4D7A-491C-B4F1-898D4446DFD4}" dt="2022-11-09T18:47:21.305" v="316"/>
          <ac:spMkLst>
            <pc:docMk/>
            <pc:sldMk cId="1859123429" sldId="307"/>
            <ac:spMk id="378" creationId="{25DF286F-0E75-E616-8E00-EAB50A9CF538}"/>
          </ac:spMkLst>
        </pc:spChg>
        <pc:spChg chg="mod">
          <ac:chgData name="Raphael Freitas" userId="a487a61babc2bbfd" providerId="LiveId" clId="{A549BABB-4D7A-491C-B4F1-898D4446DFD4}" dt="2022-11-09T18:47:21.305" v="316"/>
          <ac:spMkLst>
            <pc:docMk/>
            <pc:sldMk cId="1859123429" sldId="307"/>
            <ac:spMk id="379" creationId="{84045FE3-3B0C-56A0-8D2A-51CCC42C5534}"/>
          </ac:spMkLst>
        </pc:spChg>
        <pc:spChg chg="mod">
          <ac:chgData name="Raphael Freitas" userId="a487a61babc2bbfd" providerId="LiveId" clId="{A549BABB-4D7A-491C-B4F1-898D4446DFD4}" dt="2022-11-09T18:47:21.305" v="316"/>
          <ac:spMkLst>
            <pc:docMk/>
            <pc:sldMk cId="1859123429" sldId="307"/>
            <ac:spMk id="380" creationId="{2A02AD5D-D8B0-1518-ABEC-3C88713BE0DD}"/>
          </ac:spMkLst>
        </pc:spChg>
        <pc:spChg chg="mod">
          <ac:chgData name="Raphael Freitas" userId="a487a61babc2bbfd" providerId="LiveId" clId="{A549BABB-4D7A-491C-B4F1-898D4446DFD4}" dt="2022-11-09T18:47:21.305" v="316"/>
          <ac:spMkLst>
            <pc:docMk/>
            <pc:sldMk cId="1859123429" sldId="307"/>
            <ac:spMk id="381" creationId="{6BD290D7-A9AC-9FDC-B831-82BA783896CF}"/>
          </ac:spMkLst>
        </pc:spChg>
        <pc:spChg chg="add del mod">
          <ac:chgData name="Raphael Freitas" userId="a487a61babc2bbfd" providerId="LiveId" clId="{A549BABB-4D7A-491C-B4F1-898D4446DFD4}" dt="2022-11-09T18:49:27.360" v="343" actId="478"/>
          <ac:spMkLst>
            <pc:docMk/>
            <pc:sldMk cId="1859123429" sldId="307"/>
            <ac:spMk id="382" creationId="{81E4C535-2444-0F64-720B-367EC934853F}"/>
          </ac:spMkLst>
        </pc:spChg>
        <pc:spChg chg="add del mod">
          <ac:chgData name="Raphael Freitas" userId="a487a61babc2bbfd" providerId="LiveId" clId="{A549BABB-4D7A-491C-B4F1-898D4446DFD4}" dt="2022-11-09T18:49:27.360" v="343" actId="478"/>
          <ac:spMkLst>
            <pc:docMk/>
            <pc:sldMk cId="1859123429" sldId="307"/>
            <ac:spMk id="383" creationId="{5E30C7AB-51BA-B39D-0EBC-FD6B12A9D29C}"/>
          </ac:spMkLst>
        </pc:spChg>
        <pc:spChg chg="add del mod">
          <ac:chgData name="Raphael Freitas" userId="a487a61babc2bbfd" providerId="LiveId" clId="{A549BABB-4D7A-491C-B4F1-898D4446DFD4}" dt="2022-11-09T18:49:27.360" v="343" actId="478"/>
          <ac:spMkLst>
            <pc:docMk/>
            <pc:sldMk cId="1859123429" sldId="307"/>
            <ac:spMk id="384" creationId="{E26A9400-D69B-1639-8108-9ADCDA65576B}"/>
          </ac:spMkLst>
        </pc:spChg>
        <pc:spChg chg="add del mod">
          <ac:chgData name="Raphael Freitas" userId="a487a61babc2bbfd" providerId="LiveId" clId="{A549BABB-4D7A-491C-B4F1-898D4446DFD4}" dt="2022-11-09T18:49:27.360" v="343" actId="478"/>
          <ac:spMkLst>
            <pc:docMk/>
            <pc:sldMk cId="1859123429" sldId="307"/>
            <ac:spMk id="385" creationId="{788F1E1B-6A49-9EBB-B3BB-FBBC59C79876}"/>
          </ac:spMkLst>
        </pc:spChg>
        <pc:spChg chg="add del mod">
          <ac:chgData name="Raphael Freitas" userId="a487a61babc2bbfd" providerId="LiveId" clId="{A549BABB-4D7A-491C-B4F1-898D4446DFD4}" dt="2022-11-09T18:49:27.360" v="343" actId="478"/>
          <ac:spMkLst>
            <pc:docMk/>
            <pc:sldMk cId="1859123429" sldId="307"/>
            <ac:spMk id="386" creationId="{B26C0A3F-43FC-9AB0-9401-58F1B67CFA4E}"/>
          </ac:spMkLst>
        </pc:spChg>
        <pc:spChg chg="add del mod">
          <ac:chgData name="Raphael Freitas" userId="a487a61babc2bbfd" providerId="LiveId" clId="{A549BABB-4D7A-491C-B4F1-898D4446DFD4}" dt="2022-11-09T18:49:27.360" v="343" actId="478"/>
          <ac:spMkLst>
            <pc:docMk/>
            <pc:sldMk cId="1859123429" sldId="307"/>
            <ac:spMk id="387" creationId="{CD14887B-64AD-F037-6703-924C49913FC4}"/>
          </ac:spMkLst>
        </pc:spChg>
        <pc:spChg chg="add del mod">
          <ac:chgData name="Raphael Freitas" userId="a487a61babc2bbfd" providerId="LiveId" clId="{A549BABB-4D7A-491C-B4F1-898D4446DFD4}" dt="2022-11-09T18:49:27.360" v="343" actId="478"/>
          <ac:spMkLst>
            <pc:docMk/>
            <pc:sldMk cId="1859123429" sldId="307"/>
            <ac:spMk id="388" creationId="{08ECCAB7-17DD-302B-98CB-5C6E4EEC57E9}"/>
          </ac:spMkLst>
        </pc:spChg>
        <pc:spChg chg="add del mod">
          <ac:chgData name="Raphael Freitas" userId="a487a61babc2bbfd" providerId="LiveId" clId="{A549BABB-4D7A-491C-B4F1-898D4446DFD4}" dt="2022-11-09T18:49:27.360" v="343" actId="478"/>
          <ac:spMkLst>
            <pc:docMk/>
            <pc:sldMk cId="1859123429" sldId="307"/>
            <ac:spMk id="389" creationId="{000E1600-435D-88EB-57AF-FC12B2E37E61}"/>
          </ac:spMkLst>
        </pc:spChg>
        <pc:spChg chg="add del mod">
          <ac:chgData name="Raphael Freitas" userId="a487a61babc2bbfd" providerId="LiveId" clId="{A549BABB-4D7A-491C-B4F1-898D4446DFD4}" dt="2022-11-09T18:49:27.360" v="343" actId="478"/>
          <ac:spMkLst>
            <pc:docMk/>
            <pc:sldMk cId="1859123429" sldId="307"/>
            <ac:spMk id="390" creationId="{0307C2D0-5C54-DDA1-FB04-4F8DDD286BC3}"/>
          </ac:spMkLst>
        </pc:spChg>
        <pc:spChg chg="add del mod">
          <ac:chgData name="Raphael Freitas" userId="a487a61babc2bbfd" providerId="LiveId" clId="{A549BABB-4D7A-491C-B4F1-898D4446DFD4}" dt="2022-11-09T18:49:27.360" v="343" actId="478"/>
          <ac:spMkLst>
            <pc:docMk/>
            <pc:sldMk cId="1859123429" sldId="307"/>
            <ac:spMk id="391" creationId="{BED4C446-8D7F-E864-F469-04EF86E7B41D}"/>
          </ac:spMkLst>
        </pc:spChg>
        <pc:spChg chg="add del mod">
          <ac:chgData name="Raphael Freitas" userId="a487a61babc2bbfd" providerId="LiveId" clId="{A549BABB-4D7A-491C-B4F1-898D4446DFD4}" dt="2022-11-09T18:49:27.360" v="343" actId="478"/>
          <ac:spMkLst>
            <pc:docMk/>
            <pc:sldMk cId="1859123429" sldId="307"/>
            <ac:spMk id="392" creationId="{80D4CFC4-50BE-41F3-AE20-4830E7F72E9A}"/>
          </ac:spMkLst>
        </pc:spChg>
        <pc:spChg chg="add del mod">
          <ac:chgData name="Raphael Freitas" userId="a487a61babc2bbfd" providerId="LiveId" clId="{A549BABB-4D7A-491C-B4F1-898D4446DFD4}" dt="2022-11-09T18:47:36.766" v="318" actId="478"/>
          <ac:spMkLst>
            <pc:docMk/>
            <pc:sldMk cId="1859123429" sldId="307"/>
            <ac:spMk id="393" creationId="{AD7CF944-8B7A-7A6A-51F8-04F90BAE6E0B}"/>
          </ac:spMkLst>
        </pc:spChg>
        <pc:spChg chg="mod">
          <ac:chgData name="Raphael Freitas" userId="a487a61babc2bbfd" providerId="LiveId" clId="{A549BABB-4D7A-491C-B4F1-898D4446DFD4}" dt="2022-11-09T18:47:21.305" v="316"/>
          <ac:spMkLst>
            <pc:docMk/>
            <pc:sldMk cId="1859123429" sldId="307"/>
            <ac:spMk id="395" creationId="{E18276BA-3506-EBBE-C3CB-30E11ABBB60E}"/>
          </ac:spMkLst>
        </pc:spChg>
        <pc:spChg chg="mod">
          <ac:chgData name="Raphael Freitas" userId="a487a61babc2bbfd" providerId="LiveId" clId="{A549BABB-4D7A-491C-B4F1-898D4446DFD4}" dt="2022-11-09T18:47:21.305" v="316"/>
          <ac:spMkLst>
            <pc:docMk/>
            <pc:sldMk cId="1859123429" sldId="307"/>
            <ac:spMk id="396" creationId="{CD0E6233-BF6E-9304-A8C1-E12E46FBB4C0}"/>
          </ac:spMkLst>
        </pc:spChg>
        <pc:spChg chg="mod">
          <ac:chgData name="Raphael Freitas" userId="a487a61babc2bbfd" providerId="LiveId" clId="{A549BABB-4D7A-491C-B4F1-898D4446DFD4}" dt="2022-11-09T18:47:21.305" v="316"/>
          <ac:spMkLst>
            <pc:docMk/>
            <pc:sldMk cId="1859123429" sldId="307"/>
            <ac:spMk id="397" creationId="{1ABFB3C0-21B1-C3AA-5120-6CA40B77B032}"/>
          </ac:spMkLst>
        </pc:spChg>
        <pc:spChg chg="mod">
          <ac:chgData name="Raphael Freitas" userId="a487a61babc2bbfd" providerId="LiveId" clId="{A549BABB-4D7A-491C-B4F1-898D4446DFD4}" dt="2022-11-09T18:47:21.305" v="316"/>
          <ac:spMkLst>
            <pc:docMk/>
            <pc:sldMk cId="1859123429" sldId="307"/>
            <ac:spMk id="398" creationId="{56CCD56D-6D53-286B-91E2-4CF27A848AC3}"/>
          </ac:spMkLst>
        </pc:spChg>
        <pc:spChg chg="mod">
          <ac:chgData name="Raphael Freitas" userId="a487a61babc2bbfd" providerId="LiveId" clId="{A549BABB-4D7A-491C-B4F1-898D4446DFD4}" dt="2022-11-09T18:47:21.305" v="316"/>
          <ac:spMkLst>
            <pc:docMk/>
            <pc:sldMk cId="1859123429" sldId="307"/>
            <ac:spMk id="401" creationId="{204A27B0-23FE-D033-474E-34073D63B0C5}"/>
          </ac:spMkLst>
        </pc:spChg>
        <pc:spChg chg="mod">
          <ac:chgData name="Raphael Freitas" userId="a487a61babc2bbfd" providerId="LiveId" clId="{A549BABB-4D7A-491C-B4F1-898D4446DFD4}" dt="2022-11-09T18:47:21.305" v="316"/>
          <ac:spMkLst>
            <pc:docMk/>
            <pc:sldMk cId="1859123429" sldId="307"/>
            <ac:spMk id="402" creationId="{1F8C8174-0380-4177-A6A8-8ED24F66D0D3}"/>
          </ac:spMkLst>
        </pc:spChg>
        <pc:spChg chg="mod">
          <ac:chgData name="Raphael Freitas" userId="a487a61babc2bbfd" providerId="LiveId" clId="{A549BABB-4D7A-491C-B4F1-898D4446DFD4}" dt="2022-11-09T18:47:21.305" v="316"/>
          <ac:spMkLst>
            <pc:docMk/>
            <pc:sldMk cId="1859123429" sldId="307"/>
            <ac:spMk id="403" creationId="{EABB0B8A-E154-B6E7-3416-6F8B5E5C8737}"/>
          </ac:spMkLst>
        </pc:spChg>
        <pc:spChg chg="mod">
          <ac:chgData name="Raphael Freitas" userId="a487a61babc2bbfd" providerId="LiveId" clId="{A549BABB-4D7A-491C-B4F1-898D4446DFD4}" dt="2022-11-09T18:47:21.305" v="316"/>
          <ac:spMkLst>
            <pc:docMk/>
            <pc:sldMk cId="1859123429" sldId="307"/>
            <ac:spMk id="404" creationId="{9FFEAA85-5D1D-8B4B-1246-378ACBCB29AD}"/>
          </ac:spMkLst>
        </pc:spChg>
        <pc:spChg chg="mod">
          <ac:chgData name="Raphael Freitas" userId="a487a61babc2bbfd" providerId="LiveId" clId="{A549BABB-4D7A-491C-B4F1-898D4446DFD4}" dt="2022-11-09T18:47:21.305" v="316"/>
          <ac:spMkLst>
            <pc:docMk/>
            <pc:sldMk cId="1859123429" sldId="307"/>
            <ac:spMk id="407" creationId="{A2D854E4-EB92-C27E-493C-7F45DA16E72A}"/>
          </ac:spMkLst>
        </pc:spChg>
        <pc:spChg chg="mod">
          <ac:chgData name="Raphael Freitas" userId="a487a61babc2bbfd" providerId="LiveId" clId="{A549BABB-4D7A-491C-B4F1-898D4446DFD4}" dt="2022-11-09T18:47:21.305" v="316"/>
          <ac:spMkLst>
            <pc:docMk/>
            <pc:sldMk cId="1859123429" sldId="307"/>
            <ac:spMk id="408" creationId="{90392CAA-77AD-83BF-5DBB-FC28E120CBAF}"/>
          </ac:spMkLst>
        </pc:spChg>
        <pc:spChg chg="mod">
          <ac:chgData name="Raphael Freitas" userId="a487a61babc2bbfd" providerId="LiveId" clId="{A549BABB-4D7A-491C-B4F1-898D4446DFD4}" dt="2022-11-09T18:47:21.305" v="316"/>
          <ac:spMkLst>
            <pc:docMk/>
            <pc:sldMk cId="1859123429" sldId="307"/>
            <ac:spMk id="409" creationId="{FD2E085C-AED4-00DB-B504-28716A73DFEB}"/>
          </ac:spMkLst>
        </pc:spChg>
        <pc:spChg chg="mod">
          <ac:chgData name="Raphael Freitas" userId="a487a61babc2bbfd" providerId="LiveId" clId="{A549BABB-4D7A-491C-B4F1-898D4446DFD4}" dt="2022-11-09T18:47:21.305" v="316"/>
          <ac:spMkLst>
            <pc:docMk/>
            <pc:sldMk cId="1859123429" sldId="307"/>
            <ac:spMk id="410" creationId="{D20F2B6A-EB6A-97CF-EAED-4D1A74E572DC}"/>
          </ac:spMkLst>
        </pc:spChg>
        <pc:spChg chg="add del mod">
          <ac:chgData name="Raphael Freitas" userId="a487a61babc2bbfd" providerId="LiveId" clId="{A549BABB-4D7A-491C-B4F1-898D4446DFD4}" dt="2022-11-09T18:49:27.360" v="343" actId="478"/>
          <ac:spMkLst>
            <pc:docMk/>
            <pc:sldMk cId="1859123429" sldId="307"/>
            <ac:spMk id="414" creationId="{5A6745B2-6CF2-A0C6-6727-CC56643185D2}"/>
          </ac:spMkLst>
        </pc:spChg>
        <pc:spChg chg="add del mod">
          <ac:chgData name="Raphael Freitas" userId="a487a61babc2bbfd" providerId="LiveId" clId="{A549BABB-4D7A-491C-B4F1-898D4446DFD4}" dt="2022-11-09T18:49:27.360" v="343" actId="478"/>
          <ac:spMkLst>
            <pc:docMk/>
            <pc:sldMk cId="1859123429" sldId="307"/>
            <ac:spMk id="415" creationId="{BAB98DD6-D1B2-29C8-F6BB-18D925A3758A}"/>
          </ac:spMkLst>
        </pc:spChg>
        <pc:spChg chg="mod">
          <ac:chgData name="Raphael Freitas" userId="a487a61babc2bbfd" providerId="LiveId" clId="{A549BABB-4D7A-491C-B4F1-898D4446DFD4}" dt="2022-11-09T18:47:53.907" v="320"/>
          <ac:spMkLst>
            <pc:docMk/>
            <pc:sldMk cId="1859123429" sldId="307"/>
            <ac:spMk id="417" creationId="{12FF44F4-9172-E9B9-0AFE-13EE08BB9FC0}"/>
          </ac:spMkLst>
        </pc:spChg>
        <pc:spChg chg="mod">
          <ac:chgData name="Raphael Freitas" userId="a487a61babc2bbfd" providerId="LiveId" clId="{A549BABB-4D7A-491C-B4F1-898D4446DFD4}" dt="2022-11-09T18:47:53.907" v="320"/>
          <ac:spMkLst>
            <pc:docMk/>
            <pc:sldMk cId="1859123429" sldId="307"/>
            <ac:spMk id="418" creationId="{45B82D68-6E69-EA06-8E88-034000C05150}"/>
          </ac:spMkLst>
        </pc:spChg>
        <pc:spChg chg="mod">
          <ac:chgData name="Raphael Freitas" userId="a487a61babc2bbfd" providerId="LiveId" clId="{A549BABB-4D7A-491C-B4F1-898D4446DFD4}" dt="2022-11-09T18:47:53.907" v="320"/>
          <ac:spMkLst>
            <pc:docMk/>
            <pc:sldMk cId="1859123429" sldId="307"/>
            <ac:spMk id="419" creationId="{AF411646-CE25-6BFF-A6D1-FA5249CAC277}"/>
          </ac:spMkLst>
        </pc:spChg>
        <pc:spChg chg="mod">
          <ac:chgData name="Raphael Freitas" userId="a487a61babc2bbfd" providerId="LiveId" clId="{A549BABB-4D7A-491C-B4F1-898D4446DFD4}" dt="2022-11-09T18:47:53.907" v="320"/>
          <ac:spMkLst>
            <pc:docMk/>
            <pc:sldMk cId="1859123429" sldId="307"/>
            <ac:spMk id="420" creationId="{1DF0ABC7-C4BC-959F-569C-E3081AA5D8C1}"/>
          </ac:spMkLst>
        </pc:spChg>
        <pc:spChg chg="add del mod">
          <ac:chgData name="Raphael Freitas" userId="a487a61babc2bbfd" providerId="LiveId" clId="{A549BABB-4D7A-491C-B4F1-898D4446DFD4}" dt="2022-11-09T18:49:27.360" v="343" actId="478"/>
          <ac:spMkLst>
            <pc:docMk/>
            <pc:sldMk cId="1859123429" sldId="307"/>
            <ac:spMk id="422" creationId="{4612B117-CE04-905A-CA12-38B2BCF4983C}"/>
          </ac:spMkLst>
        </pc:spChg>
        <pc:spChg chg="add del mod">
          <ac:chgData name="Raphael Freitas" userId="a487a61babc2bbfd" providerId="LiveId" clId="{A549BABB-4D7A-491C-B4F1-898D4446DFD4}" dt="2022-11-09T18:49:27.360" v="343" actId="478"/>
          <ac:spMkLst>
            <pc:docMk/>
            <pc:sldMk cId="1859123429" sldId="307"/>
            <ac:spMk id="423" creationId="{3BB12CDF-D9BE-DA43-F2C2-11F2F5057F7A}"/>
          </ac:spMkLst>
        </pc:spChg>
        <pc:spChg chg="mod">
          <ac:chgData name="Raphael Freitas" userId="a487a61babc2bbfd" providerId="LiveId" clId="{A549BABB-4D7A-491C-B4F1-898D4446DFD4}" dt="2022-11-09T18:48:26.987" v="330"/>
          <ac:spMkLst>
            <pc:docMk/>
            <pc:sldMk cId="1859123429" sldId="307"/>
            <ac:spMk id="427" creationId="{BAE52F5C-D34C-21E4-D7E7-9905EE948FCC}"/>
          </ac:spMkLst>
        </pc:spChg>
        <pc:spChg chg="mod">
          <ac:chgData name="Raphael Freitas" userId="a487a61babc2bbfd" providerId="LiveId" clId="{A549BABB-4D7A-491C-B4F1-898D4446DFD4}" dt="2022-11-09T18:48:26.987" v="330"/>
          <ac:spMkLst>
            <pc:docMk/>
            <pc:sldMk cId="1859123429" sldId="307"/>
            <ac:spMk id="428" creationId="{846A7250-F67B-876F-A527-0446911842BD}"/>
          </ac:spMkLst>
        </pc:spChg>
        <pc:spChg chg="mod">
          <ac:chgData name="Raphael Freitas" userId="a487a61babc2bbfd" providerId="LiveId" clId="{A549BABB-4D7A-491C-B4F1-898D4446DFD4}" dt="2022-11-09T18:48:26.987" v="330"/>
          <ac:spMkLst>
            <pc:docMk/>
            <pc:sldMk cId="1859123429" sldId="307"/>
            <ac:spMk id="429" creationId="{B7505CCC-50D9-694F-59E2-9715A1AD38C5}"/>
          </ac:spMkLst>
        </pc:spChg>
        <pc:spChg chg="mod">
          <ac:chgData name="Raphael Freitas" userId="a487a61babc2bbfd" providerId="LiveId" clId="{A549BABB-4D7A-491C-B4F1-898D4446DFD4}" dt="2022-11-09T18:48:26.987" v="330"/>
          <ac:spMkLst>
            <pc:docMk/>
            <pc:sldMk cId="1859123429" sldId="307"/>
            <ac:spMk id="430" creationId="{50EEAFD5-21D8-9BA9-2AD3-88E42799D5B5}"/>
          </ac:spMkLst>
        </pc:spChg>
        <pc:spChg chg="add del mod">
          <ac:chgData name="Raphael Freitas" userId="a487a61babc2bbfd" providerId="LiveId" clId="{A549BABB-4D7A-491C-B4F1-898D4446DFD4}" dt="2022-11-09T18:49:06.549" v="340"/>
          <ac:spMkLst>
            <pc:docMk/>
            <pc:sldMk cId="1859123429" sldId="307"/>
            <ac:spMk id="431" creationId="{48A0F6FB-871F-A4A7-0E4E-E371C8187179}"/>
          </ac:spMkLst>
        </pc:spChg>
        <pc:spChg chg="add del mod">
          <ac:chgData name="Raphael Freitas" userId="a487a61babc2bbfd" providerId="LiveId" clId="{A549BABB-4D7A-491C-B4F1-898D4446DFD4}" dt="2022-11-09T18:49:06.549" v="340"/>
          <ac:spMkLst>
            <pc:docMk/>
            <pc:sldMk cId="1859123429" sldId="307"/>
            <ac:spMk id="432" creationId="{C1A02AC0-EC32-B912-8C3D-7304F84A6D5F}"/>
          </ac:spMkLst>
        </pc:spChg>
        <pc:spChg chg="add del mod">
          <ac:chgData name="Raphael Freitas" userId="a487a61babc2bbfd" providerId="LiveId" clId="{A549BABB-4D7A-491C-B4F1-898D4446DFD4}" dt="2022-11-09T18:49:06.549" v="340"/>
          <ac:spMkLst>
            <pc:docMk/>
            <pc:sldMk cId="1859123429" sldId="307"/>
            <ac:spMk id="433" creationId="{C82C9EBB-7A94-7060-E3CD-11E49DE54684}"/>
          </ac:spMkLst>
        </pc:spChg>
        <pc:spChg chg="add del mod">
          <ac:chgData name="Raphael Freitas" userId="a487a61babc2bbfd" providerId="LiveId" clId="{A549BABB-4D7A-491C-B4F1-898D4446DFD4}" dt="2022-11-09T18:49:06.549" v="340"/>
          <ac:spMkLst>
            <pc:docMk/>
            <pc:sldMk cId="1859123429" sldId="307"/>
            <ac:spMk id="434" creationId="{2E40DC38-E8FF-0AB2-58EE-4E3BCAF70EBD}"/>
          </ac:spMkLst>
        </pc:spChg>
        <pc:spChg chg="add del mod">
          <ac:chgData name="Raphael Freitas" userId="a487a61babc2bbfd" providerId="LiveId" clId="{A549BABB-4D7A-491C-B4F1-898D4446DFD4}" dt="2022-11-09T18:49:06.549" v="340"/>
          <ac:spMkLst>
            <pc:docMk/>
            <pc:sldMk cId="1859123429" sldId="307"/>
            <ac:spMk id="435" creationId="{1362724E-C363-E775-9201-4082231CCEFB}"/>
          </ac:spMkLst>
        </pc:spChg>
        <pc:spChg chg="add del mod">
          <ac:chgData name="Raphael Freitas" userId="a487a61babc2bbfd" providerId="LiveId" clId="{A549BABB-4D7A-491C-B4F1-898D4446DFD4}" dt="2022-11-09T18:49:06.549" v="340"/>
          <ac:spMkLst>
            <pc:docMk/>
            <pc:sldMk cId="1859123429" sldId="307"/>
            <ac:spMk id="436" creationId="{C6F4106A-0262-2B9C-B201-4E975F6B0E09}"/>
          </ac:spMkLst>
        </pc:spChg>
        <pc:spChg chg="add del mod">
          <ac:chgData name="Raphael Freitas" userId="a487a61babc2bbfd" providerId="LiveId" clId="{A549BABB-4D7A-491C-B4F1-898D4446DFD4}" dt="2022-11-09T18:49:06.549" v="340"/>
          <ac:spMkLst>
            <pc:docMk/>
            <pc:sldMk cId="1859123429" sldId="307"/>
            <ac:spMk id="437" creationId="{65738374-112E-45A9-4FAE-605BC6F8F6B4}"/>
          </ac:spMkLst>
        </pc:spChg>
        <pc:spChg chg="add del mod">
          <ac:chgData name="Raphael Freitas" userId="a487a61babc2bbfd" providerId="LiveId" clId="{A549BABB-4D7A-491C-B4F1-898D4446DFD4}" dt="2022-11-09T18:49:06.549" v="340"/>
          <ac:spMkLst>
            <pc:docMk/>
            <pc:sldMk cId="1859123429" sldId="307"/>
            <ac:spMk id="438" creationId="{495DAEB0-8CA6-20D2-B174-BD088543176C}"/>
          </ac:spMkLst>
        </pc:spChg>
        <pc:spChg chg="add del mod">
          <ac:chgData name="Raphael Freitas" userId="a487a61babc2bbfd" providerId="LiveId" clId="{A549BABB-4D7A-491C-B4F1-898D4446DFD4}" dt="2022-11-09T18:49:06.549" v="340"/>
          <ac:spMkLst>
            <pc:docMk/>
            <pc:sldMk cId="1859123429" sldId="307"/>
            <ac:spMk id="439" creationId="{1249B8A6-1E94-D3D1-CD43-6BFF062B0642}"/>
          </ac:spMkLst>
        </pc:spChg>
        <pc:spChg chg="add del mod">
          <ac:chgData name="Raphael Freitas" userId="a487a61babc2bbfd" providerId="LiveId" clId="{A549BABB-4D7A-491C-B4F1-898D4446DFD4}" dt="2022-11-09T18:49:06.549" v="340"/>
          <ac:spMkLst>
            <pc:docMk/>
            <pc:sldMk cId="1859123429" sldId="307"/>
            <ac:spMk id="440" creationId="{9E1F93A3-12BC-82E6-A3DE-E2CBBE8815AF}"/>
          </ac:spMkLst>
        </pc:spChg>
        <pc:spChg chg="add del mod">
          <ac:chgData name="Raphael Freitas" userId="a487a61babc2bbfd" providerId="LiveId" clId="{A549BABB-4D7A-491C-B4F1-898D4446DFD4}" dt="2022-11-09T18:49:06.549" v="340"/>
          <ac:spMkLst>
            <pc:docMk/>
            <pc:sldMk cId="1859123429" sldId="307"/>
            <ac:spMk id="441" creationId="{B05C1015-733C-F34A-E1A5-FF34AA64F762}"/>
          </ac:spMkLst>
        </pc:spChg>
        <pc:spChg chg="mod">
          <ac:chgData name="Raphael Freitas" userId="a487a61babc2bbfd" providerId="LiveId" clId="{A549BABB-4D7A-491C-B4F1-898D4446DFD4}" dt="2022-11-09T18:48:26.987" v="330"/>
          <ac:spMkLst>
            <pc:docMk/>
            <pc:sldMk cId="1859123429" sldId="307"/>
            <ac:spMk id="443" creationId="{E0FAC995-4FB2-EE0B-1B56-1E4A1B39452F}"/>
          </ac:spMkLst>
        </pc:spChg>
        <pc:spChg chg="mod">
          <ac:chgData name="Raphael Freitas" userId="a487a61babc2bbfd" providerId="LiveId" clId="{A549BABB-4D7A-491C-B4F1-898D4446DFD4}" dt="2022-11-09T18:48:26.987" v="330"/>
          <ac:spMkLst>
            <pc:docMk/>
            <pc:sldMk cId="1859123429" sldId="307"/>
            <ac:spMk id="444" creationId="{4C87B77A-3A99-A01F-5959-3B2C8B3C42BB}"/>
          </ac:spMkLst>
        </pc:spChg>
        <pc:spChg chg="mod">
          <ac:chgData name="Raphael Freitas" userId="a487a61babc2bbfd" providerId="LiveId" clId="{A549BABB-4D7A-491C-B4F1-898D4446DFD4}" dt="2022-11-09T18:48:26.987" v="330"/>
          <ac:spMkLst>
            <pc:docMk/>
            <pc:sldMk cId="1859123429" sldId="307"/>
            <ac:spMk id="445" creationId="{F7F1C6A5-574A-158F-C284-2D28B7D8C42F}"/>
          </ac:spMkLst>
        </pc:spChg>
        <pc:spChg chg="mod">
          <ac:chgData name="Raphael Freitas" userId="a487a61babc2bbfd" providerId="LiveId" clId="{A549BABB-4D7A-491C-B4F1-898D4446DFD4}" dt="2022-11-09T18:48:26.987" v="330"/>
          <ac:spMkLst>
            <pc:docMk/>
            <pc:sldMk cId="1859123429" sldId="307"/>
            <ac:spMk id="446" creationId="{F1F35711-AD13-AA73-4DE5-01D81F2BAE4B}"/>
          </ac:spMkLst>
        </pc:spChg>
        <pc:spChg chg="mod">
          <ac:chgData name="Raphael Freitas" userId="a487a61babc2bbfd" providerId="LiveId" clId="{A549BABB-4D7A-491C-B4F1-898D4446DFD4}" dt="2022-11-09T18:48:26.987" v="330"/>
          <ac:spMkLst>
            <pc:docMk/>
            <pc:sldMk cId="1859123429" sldId="307"/>
            <ac:spMk id="449" creationId="{A3DB287E-6391-25D4-DA1D-9A013FC1B055}"/>
          </ac:spMkLst>
        </pc:spChg>
        <pc:spChg chg="mod">
          <ac:chgData name="Raphael Freitas" userId="a487a61babc2bbfd" providerId="LiveId" clId="{A549BABB-4D7A-491C-B4F1-898D4446DFD4}" dt="2022-11-09T18:48:26.987" v="330"/>
          <ac:spMkLst>
            <pc:docMk/>
            <pc:sldMk cId="1859123429" sldId="307"/>
            <ac:spMk id="450" creationId="{418A81EE-B22C-3C1A-E05E-929BA36FB2ED}"/>
          </ac:spMkLst>
        </pc:spChg>
        <pc:spChg chg="mod">
          <ac:chgData name="Raphael Freitas" userId="a487a61babc2bbfd" providerId="LiveId" clId="{A549BABB-4D7A-491C-B4F1-898D4446DFD4}" dt="2022-11-09T18:48:26.987" v="330"/>
          <ac:spMkLst>
            <pc:docMk/>
            <pc:sldMk cId="1859123429" sldId="307"/>
            <ac:spMk id="451" creationId="{D2C3570D-C808-87C9-1125-F975C0692604}"/>
          </ac:spMkLst>
        </pc:spChg>
        <pc:spChg chg="mod">
          <ac:chgData name="Raphael Freitas" userId="a487a61babc2bbfd" providerId="LiveId" clId="{A549BABB-4D7A-491C-B4F1-898D4446DFD4}" dt="2022-11-09T18:48:26.987" v="330"/>
          <ac:spMkLst>
            <pc:docMk/>
            <pc:sldMk cId="1859123429" sldId="307"/>
            <ac:spMk id="452" creationId="{15B50E09-3A2E-2E3E-1CE7-5170D29463B4}"/>
          </ac:spMkLst>
        </pc:spChg>
        <pc:spChg chg="mod">
          <ac:chgData name="Raphael Freitas" userId="a487a61babc2bbfd" providerId="LiveId" clId="{A549BABB-4D7A-491C-B4F1-898D4446DFD4}" dt="2022-11-09T18:48:26.987" v="330"/>
          <ac:spMkLst>
            <pc:docMk/>
            <pc:sldMk cId="1859123429" sldId="307"/>
            <ac:spMk id="455" creationId="{B9E0F764-3F13-414C-020F-3754D0FE2B09}"/>
          </ac:spMkLst>
        </pc:spChg>
        <pc:spChg chg="mod">
          <ac:chgData name="Raphael Freitas" userId="a487a61babc2bbfd" providerId="LiveId" clId="{A549BABB-4D7A-491C-B4F1-898D4446DFD4}" dt="2022-11-09T18:48:26.987" v="330"/>
          <ac:spMkLst>
            <pc:docMk/>
            <pc:sldMk cId="1859123429" sldId="307"/>
            <ac:spMk id="456" creationId="{9BEA9A58-8704-9F98-37C6-F12416BE6EF7}"/>
          </ac:spMkLst>
        </pc:spChg>
        <pc:spChg chg="mod">
          <ac:chgData name="Raphael Freitas" userId="a487a61babc2bbfd" providerId="LiveId" clId="{A549BABB-4D7A-491C-B4F1-898D4446DFD4}" dt="2022-11-09T18:48:26.987" v="330"/>
          <ac:spMkLst>
            <pc:docMk/>
            <pc:sldMk cId="1859123429" sldId="307"/>
            <ac:spMk id="457" creationId="{FC08134C-E2DB-D2F9-02DF-43C38D6B1E2B}"/>
          </ac:spMkLst>
        </pc:spChg>
        <pc:spChg chg="mod">
          <ac:chgData name="Raphael Freitas" userId="a487a61babc2bbfd" providerId="LiveId" clId="{A549BABB-4D7A-491C-B4F1-898D4446DFD4}" dt="2022-11-09T18:48:26.987" v="330"/>
          <ac:spMkLst>
            <pc:docMk/>
            <pc:sldMk cId="1859123429" sldId="307"/>
            <ac:spMk id="458" creationId="{0A92F534-21B3-FD00-F651-3FF0E1B2FB67}"/>
          </ac:spMkLst>
        </pc:spChg>
        <pc:spChg chg="add del mod">
          <ac:chgData name="Raphael Freitas" userId="a487a61babc2bbfd" providerId="LiveId" clId="{A549BABB-4D7A-491C-B4F1-898D4446DFD4}" dt="2022-11-09T18:49:06.549" v="340"/>
          <ac:spMkLst>
            <pc:docMk/>
            <pc:sldMk cId="1859123429" sldId="307"/>
            <ac:spMk id="460" creationId="{47C2C108-87DE-1BEC-B70A-756636EF0845}"/>
          </ac:spMkLst>
        </pc:spChg>
        <pc:spChg chg="add del mod">
          <ac:chgData name="Raphael Freitas" userId="a487a61babc2bbfd" providerId="LiveId" clId="{A549BABB-4D7A-491C-B4F1-898D4446DFD4}" dt="2022-11-09T18:49:06.549" v="340"/>
          <ac:spMkLst>
            <pc:docMk/>
            <pc:sldMk cId="1859123429" sldId="307"/>
            <ac:spMk id="461" creationId="{E6837781-B1D9-9D9B-8401-A52E9535D990}"/>
          </ac:spMkLst>
        </pc:spChg>
        <pc:spChg chg="mod">
          <ac:chgData name="Raphael Freitas" userId="a487a61babc2bbfd" providerId="LiveId" clId="{A549BABB-4D7A-491C-B4F1-898D4446DFD4}" dt="2022-11-09T18:48:26.987" v="330"/>
          <ac:spMkLst>
            <pc:docMk/>
            <pc:sldMk cId="1859123429" sldId="307"/>
            <ac:spMk id="463" creationId="{EE7C2877-9BEE-8A0A-226A-6443976713E6}"/>
          </ac:spMkLst>
        </pc:spChg>
        <pc:spChg chg="mod">
          <ac:chgData name="Raphael Freitas" userId="a487a61babc2bbfd" providerId="LiveId" clId="{A549BABB-4D7A-491C-B4F1-898D4446DFD4}" dt="2022-11-09T18:48:26.987" v="330"/>
          <ac:spMkLst>
            <pc:docMk/>
            <pc:sldMk cId="1859123429" sldId="307"/>
            <ac:spMk id="464" creationId="{61B4E776-F8D5-6B86-E746-72F68D29AE9B}"/>
          </ac:spMkLst>
        </pc:spChg>
        <pc:spChg chg="mod">
          <ac:chgData name="Raphael Freitas" userId="a487a61babc2bbfd" providerId="LiveId" clId="{A549BABB-4D7A-491C-B4F1-898D4446DFD4}" dt="2022-11-09T18:48:26.987" v="330"/>
          <ac:spMkLst>
            <pc:docMk/>
            <pc:sldMk cId="1859123429" sldId="307"/>
            <ac:spMk id="465" creationId="{3BB06B9B-4246-4D9F-963C-9007CA966A1E}"/>
          </ac:spMkLst>
        </pc:spChg>
        <pc:spChg chg="mod">
          <ac:chgData name="Raphael Freitas" userId="a487a61babc2bbfd" providerId="LiveId" clId="{A549BABB-4D7A-491C-B4F1-898D4446DFD4}" dt="2022-11-09T18:48:26.987" v="330"/>
          <ac:spMkLst>
            <pc:docMk/>
            <pc:sldMk cId="1859123429" sldId="307"/>
            <ac:spMk id="466" creationId="{F87C6EA9-1CBD-44C8-400E-36CCE587F26E}"/>
          </ac:spMkLst>
        </pc:spChg>
        <pc:spChg chg="add del mod">
          <ac:chgData name="Raphael Freitas" userId="a487a61babc2bbfd" providerId="LiveId" clId="{A549BABB-4D7A-491C-B4F1-898D4446DFD4}" dt="2022-11-09T18:49:06.549" v="340"/>
          <ac:spMkLst>
            <pc:docMk/>
            <pc:sldMk cId="1859123429" sldId="307"/>
            <ac:spMk id="468" creationId="{C405A36E-56FE-9113-EFD8-F096C2A51AF9}"/>
          </ac:spMkLst>
        </pc:spChg>
        <pc:spChg chg="add del mod">
          <ac:chgData name="Raphael Freitas" userId="a487a61babc2bbfd" providerId="LiveId" clId="{A549BABB-4D7A-491C-B4F1-898D4446DFD4}" dt="2022-11-09T18:49:06.549" v="340"/>
          <ac:spMkLst>
            <pc:docMk/>
            <pc:sldMk cId="1859123429" sldId="307"/>
            <ac:spMk id="469" creationId="{F67D4A03-A231-8BBA-753C-E31133A71D4E}"/>
          </ac:spMkLst>
        </pc:spChg>
        <pc:grpChg chg="add del mod">
          <ac:chgData name="Raphael Freitas" userId="a487a61babc2bbfd" providerId="LiveId" clId="{A549BABB-4D7A-491C-B4F1-898D4446DFD4}" dt="2022-11-09T18:45:29.089" v="301"/>
          <ac:grpSpMkLst>
            <pc:docMk/>
            <pc:sldMk cId="1859123429" sldId="307"/>
            <ac:grpSpMk id="2" creationId="{6D1C5A4C-03A4-3657-42F0-8290FEBCA3E0}"/>
          </ac:grpSpMkLst>
        </pc:grpChg>
        <pc:grpChg chg="add del mod">
          <ac:chgData name="Raphael Freitas" userId="a487a61babc2bbfd" providerId="LiveId" clId="{A549BABB-4D7A-491C-B4F1-898D4446DFD4}" dt="2022-11-09T18:45:29.089" v="301"/>
          <ac:grpSpMkLst>
            <pc:docMk/>
            <pc:sldMk cId="1859123429" sldId="307"/>
            <ac:grpSpMk id="20" creationId="{F75BCEC0-B9FF-5BDC-3BF0-2794543F50A3}"/>
          </ac:grpSpMkLst>
        </pc:grpChg>
        <pc:grpChg chg="add del mod">
          <ac:chgData name="Raphael Freitas" userId="a487a61babc2bbfd" providerId="LiveId" clId="{A549BABB-4D7A-491C-B4F1-898D4446DFD4}" dt="2022-11-09T18:45:29.089" v="301"/>
          <ac:grpSpMkLst>
            <pc:docMk/>
            <pc:sldMk cId="1859123429" sldId="307"/>
            <ac:grpSpMk id="26" creationId="{72092097-630B-6BFE-8E9A-4B24F4EAAEBF}"/>
          </ac:grpSpMkLst>
        </pc:grpChg>
        <pc:grpChg chg="add del mod">
          <ac:chgData name="Raphael Freitas" userId="a487a61babc2bbfd" providerId="LiveId" clId="{A549BABB-4D7A-491C-B4F1-898D4446DFD4}" dt="2022-11-09T18:45:29.089" v="301"/>
          <ac:grpSpMkLst>
            <pc:docMk/>
            <pc:sldMk cId="1859123429" sldId="307"/>
            <ac:grpSpMk id="32" creationId="{8A269E42-4B65-F146-B48C-C4CA5E43F7D7}"/>
          </ac:grpSpMkLst>
        </pc:grpChg>
        <pc:grpChg chg="add del mod">
          <ac:chgData name="Raphael Freitas" userId="a487a61babc2bbfd" providerId="LiveId" clId="{A549BABB-4D7A-491C-B4F1-898D4446DFD4}" dt="2022-11-09T18:45:33.259" v="304"/>
          <ac:grpSpMkLst>
            <pc:docMk/>
            <pc:sldMk cId="1859123429" sldId="307"/>
            <ac:grpSpMk id="38" creationId="{7A712038-61F1-7B42-EE53-6B4994305354}"/>
          </ac:grpSpMkLst>
        </pc:grpChg>
        <pc:grpChg chg="add del mod">
          <ac:chgData name="Raphael Freitas" userId="a487a61babc2bbfd" providerId="LiveId" clId="{A549BABB-4D7A-491C-B4F1-898D4446DFD4}" dt="2022-11-09T18:45:33.259" v="304"/>
          <ac:grpSpMkLst>
            <pc:docMk/>
            <pc:sldMk cId="1859123429" sldId="307"/>
            <ac:grpSpMk id="56" creationId="{B660D30D-288F-FA57-75AD-2C5FC99BA22A}"/>
          </ac:grpSpMkLst>
        </pc:grpChg>
        <pc:grpChg chg="add del mod">
          <ac:chgData name="Raphael Freitas" userId="a487a61babc2bbfd" providerId="LiveId" clId="{A549BABB-4D7A-491C-B4F1-898D4446DFD4}" dt="2022-11-09T18:45:33.259" v="304"/>
          <ac:grpSpMkLst>
            <pc:docMk/>
            <pc:sldMk cId="1859123429" sldId="307"/>
            <ac:grpSpMk id="62" creationId="{CB20551D-94F4-BF7D-91B5-FD836EDA2443}"/>
          </ac:grpSpMkLst>
        </pc:grpChg>
        <pc:grpChg chg="add del mod">
          <ac:chgData name="Raphael Freitas" userId="a487a61babc2bbfd" providerId="LiveId" clId="{A549BABB-4D7A-491C-B4F1-898D4446DFD4}" dt="2022-11-09T18:45:33.259" v="304"/>
          <ac:grpSpMkLst>
            <pc:docMk/>
            <pc:sldMk cId="1859123429" sldId="307"/>
            <ac:grpSpMk id="260" creationId="{44E546B5-BBD9-CD99-6987-1906E9734BCC}"/>
          </ac:grpSpMkLst>
        </pc:grpChg>
        <pc:grpChg chg="add del mod">
          <ac:chgData name="Raphael Freitas" userId="a487a61babc2bbfd" providerId="LiveId" clId="{A549BABB-4D7A-491C-B4F1-898D4446DFD4}" dt="2022-11-09T18:47:16.842" v="315"/>
          <ac:grpSpMkLst>
            <pc:docMk/>
            <pc:sldMk cId="1859123429" sldId="307"/>
            <ac:grpSpMk id="266" creationId="{ED8A981D-C3FD-452F-030E-5282C00E4BCE}"/>
          </ac:grpSpMkLst>
        </pc:grpChg>
        <pc:grpChg chg="add del mod">
          <ac:chgData name="Raphael Freitas" userId="a487a61babc2bbfd" providerId="LiveId" clId="{A549BABB-4D7A-491C-B4F1-898D4446DFD4}" dt="2022-11-09T18:47:16.842" v="315"/>
          <ac:grpSpMkLst>
            <pc:docMk/>
            <pc:sldMk cId="1859123429" sldId="307"/>
            <ac:grpSpMk id="284" creationId="{7411ECB3-3525-186E-4E70-1CC18110E091}"/>
          </ac:grpSpMkLst>
        </pc:grpChg>
        <pc:grpChg chg="add del mod">
          <ac:chgData name="Raphael Freitas" userId="a487a61babc2bbfd" providerId="LiveId" clId="{A549BABB-4D7A-491C-B4F1-898D4446DFD4}" dt="2022-11-09T18:47:16.842" v="315"/>
          <ac:grpSpMkLst>
            <pc:docMk/>
            <pc:sldMk cId="1859123429" sldId="307"/>
            <ac:grpSpMk id="290" creationId="{DDD34B24-8ECC-19DA-CC21-3A3D1842E24E}"/>
          </ac:grpSpMkLst>
        </pc:grpChg>
        <pc:grpChg chg="add del mod">
          <ac:chgData name="Raphael Freitas" userId="a487a61babc2bbfd" providerId="LiveId" clId="{A549BABB-4D7A-491C-B4F1-898D4446DFD4}" dt="2022-11-09T18:47:16.842" v="315"/>
          <ac:grpSpMkLst>
            <pc:docMk/>
            <pc:sldMk cId="1859123429" sldId="307"/>
            <ac:grpSpMk id="296" creationId="{AB6E42A0-483E-74D3-4C45-E30FA94B8205}"/>
          </ac:grpSpMkLst>
        </pc:grpChg>
        <pc:grpChg chg="add del mod">
          <ac:chgData name="Raphael Freitas" userId="a487a61babc2bbfd" providerId="LiveId" clId="{A549BABB-4D7A-491C-B4F1-898D4446DFD4}" dt="2022-11-09T18:47:11.535" v="314"/>
          <ac:grpSpMkLst>
            <pc:docMk/>
            <pc:sldMk cId="1859123429" sldId="307"/>
            <ac:grpSpMk id="302" creationId="{AD1FC657-63CC-D1BC-8B16-E016144DABD6}"/>
          </ac:grpSpMkLst>
        </pc:grpChg>
        <pc:grpChg chg="add del mod">
          <ac:chgData name="Raphael Freitas" userId="a487a61babc2bbfd" providerId="LiveId" clId="{A549BABB-4D7A-491C-B4F1-898D4446DFD4}" dt="2022-11-09T18:47:11.535" v="314"/>
          <ac:grpSpMkLst>
            <pc:docMk/>
            <pc:sldMk cId="1859123429" sldId="307"/>
            <ac:grpSpMk id="322" creationId="{2782995C-D5AF-33E0-BECF-58D055AA13D8}"/>
          </ac:grpSpMkLst>
        </pc:grpChg>
        <pc:grpChg chg="add del mod">
          <ac:chgData name="Raphael Freitas" userId="a487a61babc2bbfd" providerId="LiveId" clId="{A549BABB-4D7A-491C-B4F1-898D4446DFD4}" dt="2022-11-09T18:47:11.535" v="314"/>
          <ac:grpSpMkLst>
            <pc:docMk/>
            <pc:sldMk cId="1859123429" sldId="307"/>
            <ac:grpSpMk id="328" creationId="{9A25BA64-A9F4-EA4F-484B-D121289EB4E7}"/>
          </ac:grpSpMkLst>
        </pc:grpChg>
        <pc:grpChg chg="add del mod">
          <ac:chgData name="Raphael Freitas" userId="a487a61babc2bbfd" providerId="LiveId" clId="{A549BABB-4D7A-491C-B4F1-898D4446DFD4}" dt="2022-11-09T18:47:11.535" v="314"/>
          <ac:grpSpMkLst>
            <pc:docMk/>
            <pc:sldMk cId="1859123429" sldId="307"/>
            <ac:grpSpMk id="334" creationId="{319327D2-2866-D8BB-1B57-3F3D3A6F3C81}"/>
          </ac:grpSpMkLst>
        </pc:grpChg>
        <pc:grpChg chg="add del mod">
          <ac:chgData name="Raphael Freitas" userId="a487a61babc2bbfd" providerId="LiveId" clId="{A549BABB-4D7A-491C-B4F1-898D4446DFD4}" dt="2022-11-09T18:47:10.973" v="313"/>
          <ac:grpSpMkLst>
            <pc:docMk/>
            <pc:sldMk cId="1859123429" sldId="307"/>
            <ac:grpSpMk id="340" creationId="{B878234F-4E29-DB14-7663-5D92CC219AB9}"/>
          </ac:grpSpMkLst>
        </pc:grpChg>
        <pc:grpChg chg="add del mod">
          <ac:chgData name="Raphael Freitas" userId="a487a61babc2bbfd" providerId="LiveId" clId="{A549BABB-4D7A-491C-B4F1-898D4446DFD4}" dt="2022-11-09T18:47:10.973" v="313"/>
          <ac:grpSpMkLst>
            <pc:docMk/>
            <pc:sldMk cId="1859123429" sldId="307"/>
            <ac:grpSpMk id="358" creationId="{593EAF05-BEFE-0853-FADC-D6770D5F99A9}"/>
          </ac:grpSpMkLst>
        </pc:grpChg>
        <pc:grpChg chg="add del mod">
          <ac:chgData name="Raphael Freitas" userId="a487a61babc2bbfd" providerId="LiveId" clId="{A549BABB-4D7A-491C-B4F1-898D4446DFD4}" dt="2022-11-09T18:47:10.973" v="313"/>
          <ac:grpSpMkLst>
            <pc:docMk/>
            <pc:sldMk cId="1859123429" sldId="307"/>
            <ac:grpSpMk id="364" creationId="{1DD8CC07-F747-8A07-CC53-55222D33AB63}"/>
          </ac:grpSpMkLst>
        </pc:grpChg>
        <pc:grpChg chg="add del mod">
          <ac:chgData name="Raphael Freitas" userId="a487a61babc2bbfd" providerId="LiveId" clId="{A549BABB-4D7A-491C-B4F1-898D4446DFD4}" dt="2022-11-09T18:47:10.973" v="313"/>
          <ac:grpSpMkLst>
            <pc:docMk/>
            <pc:sldMk cId="1859123429" sldId="307"/>
            <ac:grpSpMk id="370" creationId="{5C10318C-0478-678F-3B93-2A2557DD09DF}"/>
          </ac:grpSpMkLst>
        </pc:grpChg>
        <pc:grpChg chg="add del mod">
          <ac:chgData name="Raphael Freitas" userId="a487a61babc2bbfd" providerId="LiveId" clId="{A549BABB-4D7A-491C-B4F1-898D4446DFD4}" dt="2022-11-09T18:49:27.360" v="343" actId="478"/>
          <ac:grpSpMkLst>
            <pc:docMk/>
            <pc:sldMk cId="1859123429" sldId="307"/>
            <ac:grpSpMk id="376" creationId="{66A05397-9621-7BEA-B4CE-26B48A8AAE1E}"/>
          </ac:grpSpMkLst>
        </pc:grpChg>
        <pc:grpChg chg="add del mod">
          <ac:chgData name="Raphael Freitas" userId="a487a61babc2bbfd" providerId="LiveId" clId="{A549BABB-4D7A-491C-B4F1-898D4446DFD4}" dt="2022-11-09T18:49:27.360" v="343" actId="478"/>
          <ac:grpSpMkLst>
            <pc:docMk/>
            <pc:sldMk cId="1859123429" sldId="307"/>
            <ac:grpSpMk id="394" creationId="{B8948C2E-A933-6F56-8CC0-E838233A4B20}"/>
          </ac:grpSpMkLst>
        </pc:grpChg>
        <pc:grpChg chg="add del mod">
          <ac:chgData name="Raphael Freitas" userId="a487a61babc2bbfd" providerId="LiveId" clId="{A549BABB-4D7A-491C-B4F1-898D4446DFD4}" dt="2022-11-09T18:49:27.360" v="343" actId="478"/>
          <ac:grpSpMkLst>
            <pc:docMk/>
            <pc:sldMk cId="1859123429" sldId="307"/>
            <ac:grpSpMk id="400" creationId="{1F3E2AFB-B5C1-7B8E-CA22-A8999A868374}"/>
          </ac:grpSpMkLst>
        </pc:grpChg>
        <pc:grpChg chg="add del mod">
          <ac:chgData name="Raphael Freitas" userId="a487a61babc2bbfd" providerId="LiveId" clId="{A549BABB-4D7A-491C-B4F1-898D4446DFD4}" dt="2022-11-09T18:49:27.360" v="343" actId="478"/>
          <ac:grpSpMkLst>
            <pc:docMk/>
            <pc:sldMk cId="1859123429" sldId="307"/>
            <ac:grpSpMk id="406" creationId="{BB8F016D-DA31-FA25-6C92-ED333D99CD28}"/>
          </ac:grpSpMkLst>
        </pc:grpChg>
        <pc:grpChg chg="add del mod">
          <ac:chgData name="Raphael Freitas" userId="a487a61babc2bbfd" providerId="LiveId" clId="{A549BABB-4D7A-491C-B4F1-898D4446DFD4}" dt="2022-11-09T18:49:27.360" v="343" actId="478"/>
          <ac:grpSpMkLst>
            <pc:docMk/>
            <pc:sldMk cId="1859123429" sldId="307"/>
            <ac:grpSpMk id="416" creationId="{4D632C50-2C37-C27A-388F-EB4706662FF6}"/>
          </ac:grpSpMkLst>
        </pc:grpChg>
        <pc:grpChg chg="add del mod">
          <ac:chgData name="Raphael Freitas" userId="a487a61babc2bbfd" providerId="LiveId" clId="{A549BABB-4D7A-491C-B4F1-898D4446DFD4}" dt="2022-11-09T18:49:06.549" v="340"/>
          <ac:grpSpMkLst>
            <pc:docMk/>
            <pc:sldMk cId="1859123429" sldId="307"/>
            <ac:grpSpMk id="425" creationId="{B444B1DC-D622-DF9E-5002-6B441D4E049C}"/>
          </ac:grpSpMkLst>
        </pc:grpChg>
        <pc:grpChg chg="add del mod">
          <ac:chgData name="Raphael Freitas" userId="a487a61babc2bbfd" providerId="LiveId" clId="{A549BABB-4D7A-491C-B4F1-898D4446DFD4}" dt="2022-11-09T18:49:06.549" v="340"/>
          <ac:grpSpMkLst>
            <pc:docMk/>
            <pc:sldMk cId="1859123429" sldId="307"/>
            <ac:grpSpMk id="442" creationId="{D5256302-F59B-6631-CC23-7DF4618E562E}"/>
          </ac:grpSpMkLst>
        </pc:grpChg>
        <pc:grpChg chg="add del mod">
          <ac:chgData name="Raphael Freitas" userId="a487a61babc2bbfd" providerId="LiveId" clId="{A549BABB-4D7A-491C-B4F1-898D4446DFD4}" dt="2022-11-09T18:49:06.549" v="340"/>
          <ac:grpSpMkLst>
            <pc:docMk/>
            <pc:sldMk cId="1859123429" sldId="307"/>
            <ac:grpSpMk id="448" creationId="{8B2936B9-3D70-5CC7-1108-67770199C77D}"/>
          </ac:grpSpMkLst>
        </pc:grpChg>
        <pc:grpChg chg="add del mod">
          <ac:chgData name="Raphael Freitas" userId="a487a61babc2bbfd" providerId="LiveId" clId="{A549BABB-4D7A-491C-B4F1-898D4446DFD4}" dt="2022-11-09T18:49:06.549" v="340"/>
          <ac:grpSpMkLst>
            <pc:docMk/>
            <pc:sldMk cId="1859123429" sldId="307"/>
            <ac:grpSpMk id="454" creationId="{EE446DB7-D3E3-9FBC-260B-10603B2030C8}"/>
          </ac:grpSpMkLst>
        </pc:grpChg>
        <pc:grpChg chg="add del mod">
          <ac:chgData name="Raphael Freitas" userId="a487a61babc2bbfd" providerId="LiveId" clId="{A549BABB-4D7A-491C-B4F1-898D4446DFD4}" dt="2022-11-09T18:49:06.549" v="340"/>
          <ac:grpSpMkLst>
            <pc:docMk/>
            <pc:sldMk cId="1859123429" sldId="307"/>
            <ac:grpSpMk id="462" creationId="{7F434664-9222-D516-9A88-68B91B169C27}"/>
          </ac:grpSpMkLst>
        </pc:grpChg>
        <pc:cxnChg chg="mod">
          <ac:chgData name="Raphael Freitas" userId="a487a61babc2bbfd" providerId="LiveId" clId="{A549BABB-4D7A-491C-B4F1-898D4446DFD4}" dt="2022-11-09T18:45:28.140" v="300"/>
          <ac:cxnSpMkLst>
            <pc:docMk/>
            <pc:sldMk cId="1859123429" sldId="307"/>
            <ac:cxnSpMk id="3" creationId="{EB55B38C-4374-D663-00D5-7AB21D00BA59}"/>
          </ac:cxnSpMkLst>
        </pc:cxnChg>
        <pc:cxnChg chg="mod">
          <ac:chgData name="Raphael Freitas" userId="a487a61babc2bbfd" providerId="LiveId" clId="{A549BABB-4D7A-491C-B4F1-898D4446DFD4}" dt="2022-11-09T18:45:28.140" v="300"/>
          <ac:cxnSpMkLst>
            <pc:docMk/>
            <pc:sldMk cId="1859123429" sldId="307"/>
            <ac:cxnSpMk id="25" creationId="{424ECBCF-4D83-CFBC-A1D4-52BCA0F745F3}"/>
          </ac:cxnSpMkLst>
        </pc:cxnChg>
        <pc:cxnChg chg="mod">
          <ac:chgData name="Raphael Freitas" userId="a487a61babc2bbfd" providerId="LiveId" clId="{A549BABB-4D7A-491C-B4F1-898D4446DFD4}" dt="2022-11-09T18:45:28.140" v="300"/>
          <ac:cxnSpMkLst>
            <pc:docMk/>
            <pc:sldMk cId="1859123429" sldId="307"/>
            <ac:cxnSpMk id="31" creationId="{3BA329D1-AD16-1EFD-C2CD-2CDF2AB26C8B}"/>
          </ac:cxnSpMkLst>
        </pc:cxnChg>
        <pc:cxnChg chg="mod">
          <ac:chgData name="Raphael Freitas" userId="a487a61babc2bbfd" providerId="LiveId" clId="{A549BABB-4D7A-491C-B4F1-898D4446DFD4}" dt="2022-11-09T18:45:28.140" v="300"/>
          <ac:cxnSpMkLst>
            <pc:docMk/>
            <pc:sldMk cId="1859123429" sldId="307"/>
            <ac:cxnSpMk id="37" creationId="{9F6DB6C4-7C8E-F0FA-22B3-743EF55CC68A}"/>
          </ac:cxnSpMkLst>
        </pc:cxnChg>
        <pc:cxnChg chg="mod">
          <ac:chgData name="Raphael Freitas" userId="a487a61babc2bbfd" providerId="LiveId" clId="{A549BABB-4D7A-491C-B4F1-898D4446DFD4}" dt="2022-11-09T18:45:32.066" v="303"/>
          <ac:cxnSpMkLst>
            <pc:docMk/>
            <pc:sldMk cId="1859123429" sldId="307"/>
            <ac:cxnSpMk id="39" creationId="{A772AE3B-B6D2-57BF-53F8-A0E8A8F13787}"/>
          </ac:cxnSpMkLst>
        </pc:cxnChg>
        <pc:cxnChg chg="mod">
          <ac:chgData name="Raphael Freitas" userId="a487a61babc2bbfd" providerId="LiveId" clId="{A549BABB-4D7A-491C-B4F1-898D4446DFD4}" dt="2022-11-09T18:45:32.066" v="303"/>
          <ac:cxnSpMkLst>
            <pc:docMk/>
            <pc:sldMk cId="1859123429" sldId="307"/>
            <ac:cxnSpMk id="61" creationId="{8C208F9B-2EC7-41A3-C0EF-C9AA29794CCF}"/>
          </ac:cxnSpMkLst>
        </pc:cxnChg>
        <pc:cxnChg chg="mod">
          <ac:chgData name="Raphael Freitas" userId="a487a61babc2bbfd" providerId="LiveId" clId="{A549BABB-4D7A-491C-B4F1-898D4446DFD4}" dt="2022-11-09T18:45:32.066" v="303"/>
          <ac:cxnSpMkLst>
            <pc:docMk/>
            <pc:sldMk cId="1859123429" sldId="307"/>
            <ac:cxnSpMk id="259" creationId="{DA7DB2CE-0327-B298-38ED-B775FAB77B9A}"/>
          </ac:cxnSpMkLst>
        </pc:cxnChg>
        <pc:cxnChg chg="mod">
          <ac:chgData name="Raphael Freitas" userId="a487a61babc2bbfd" providerId="LiveId" clId="{A549BABB-4D7A-491C-B4F1-898D4446DFD4}" dt="2022-11-09T18:45:32.066" v="303"/>
          <ac:cxnSpMkLst>
            <pc:docMk/>
            <pc:sldMk cId="1859123429" sldId="307"/>
            <ac:cxnSpMk id="265" creationId="{B7DD9DBD-DF20-6C8A-3036-3D7B7C7E7FDB}"/>
          </ac:cxnSpMkLst>
        </pc:cxnChg>
        <pc:cxnChg chg="mod">
          <ac:chgData name="Raphael Freitas" userId="a487a61babc2bbfd" providerId="LiveId" clId="{A549BABB-4D7A-491C-B4F1-898D4446DFD4}" dt="2022-11-09T18:47:08.242" v="310"/>
          <ac:cxnSpMkLst>
            <pc:docMk/>
            <pc:sldMk cId="1859123429" sldId="307"/>
            <ac:cxnSpMk id="267" creationId="{C57A4B84-9E94-077E-30C0-9B961754A898}"/>
          </ac:cxnSpMkLst>
        </pc:cxnChg>
        <pc:cxnChg chg="mod">
          <ac:chgData name="Raphael Freitas" userId="a487a61babc2bbfd" providerId="LiveId" clId="{A549BABB-4D7A-491C-B4F1-898D4446DFD4}" dt="2022-11-09T18:47:08.242" v="310"/>
          <ac:cxnSpMkLst>
            <pc:docMk/>
            <pc:sldMk cId="1859123429" sldId="307"/>
            <ac:cxnSpMk id="289" creationId="{C40B9AC9-FCBE-D02B-2B34-72DF782D5D68}"/>
          </ac:cxnSpMkLst>
        </pc:cxnChg>
        <pc:cxnChg chg="mod">
          <ac:chgData name="Raphael Freitas" userId="a487a61babc2bbfd" providerId="LiveId" clId="{A549BABB-4D7A-491C-B4F1-898D4446DFD4}" dt="2022-11-09T18:47:08.242" v="310"/>
          <ac:cxnSpMkLst>
            <pc:docMk/>
            <pc:sldMk cId="1859123429" sldId="307"/>
            <ac:cxnSpMk id="295" creationId="{B03181F8-7C54-C68A-7D20-45AD88729AAF}"/>
          </ac:cxnSpMkLst>
        </pc:cxnChg>
        <pc:cxnChg chg="mod">
          <ac:chgData name="Raphael Freitas" userId="a487a61babc2bbfd" providerId="LiveId" clId="{A549BABB-4D7A-491C-B4F1-898D4446DFD4}" dt="2022-11-09T18:47:08.242" v="310"/>
          <ac:cxnSpMkLst>
            <pc:docMk/>
            <pc:sldMk cId="1859123429" sldId="307"/>
            <ac:cxnSpMk id="301" creationId="{C530F839-FA83-AC29-5D2F-49988B3823B1}"/>
          </ac:cxnSpMkLst>
        </pc:cxnChg>
        <pc:cxnChg chg="mod">
          <ac:chgData name="Raphael Freitas" userId="a487a61babc2bbfd" providerId="LiveId" clId="{A549BABB-4D7A-491C-B4F1-898D4446DFD4}" dt="2022-11-09T18:47:08.272" v="311"/>
          <ac:cxnSpMkLst>
            <pc:docMk/>
            <pc:sldMk cId="1859123429" sldId="307"/>
            <ac:cxnSpMk id="303" creationId="{FC3062F1-6F2F-06D7-B5D5-C103DE50A1E9}"/>
          </ac:cxnSpMkLst>
        </pc:cxnChg>
        <pc:cxnChg chg="mod">
          <ac:chgData name="Raphael Freitas" userId="a487a61babc2bbfd" providerId="LiveId" clId="{A549BABB-4D7A-491C-B4F1-898D4446DFD4}" dt="2022-11-09T18:47:08.272" v="311"/>
          <ac:cxnSpMkLst>
            <pc:docMk/>
            <pc:sldMk cId="1859123429" sldId="307"/>
            <ac:cxnSpMk id="327" creationId="{23A988CC-F268-711D-6E83-BA27FC2C553F}"/>
          </ac:cxnSpMkLst>
        </pc:cxnChg>
        <pc:cxnChg chg="mod">
          <ac:chgData name="Raphael Freitas" userId="a487a61babc2bbfd" providerId="LiveId" clId="{A549BABB-4D7A-491C-B4F1-898D4446DFD4}" dt="2022-11-09T18:47:08.272" v="311"/>
          <ac:cxnSpMkLst>
            <pc:docMk/>
            <pc:sldMk cId="1859123429" sldId="307"/>
            <ac:cxnSpMk id="333" creationId="{A29EC47A-F652-A481-A9B7-5DF68BD8868A}"/>
          </ac:cxnSpMkLst>
        </pc:cxnChg>
        <pc:cxnChg chg="mod">
          <ac:chgData name="Raphael Freitas" userId="a487a61babc2bbfd" providerId="LiveId" clId="{A549BABB-4D7A-491C-B4F1-898D4446DFD4}" dt="2022-11-09T18:47:08.272" v="311"/>
          <ac:cxnSpMkLst>
            <pc:docMk/>
            <pc:sldMk cId="1859123429" sldId="307"/>
            <ac:cxnSpMk id="339" creationId="{377C001D-DD6F-4EB9-D133-E23E6811C7FE}"/>
          </ac:cxnSpMkLst>
        </pc:cxnChg>
        <pc:cxnChg chg="mod">
          <ac:chgData name="Raphael Freitas" userId="a487a61babc2bbfd" providerId="LiveId" clId="{A549BABB-4D7A-491C-B4F1-898D4446DFD4}" dt="2022-11-09T18:47:08.373" v="312"/>
          <ac:cxnSpMkLst>
            <pc:docMk/>
            <pc:sldMk cId="1859123429" sldId="307"/>
            <ac:cxnSpMk id="341" creationId="{BA863F5E-81D2-BDCD-F39F-0722389B0AC2}"/>
          </ac:cxnSpMkLst>
        </pc:cxnChg>
        <pc:cxnChg chg="mod">
          <ac:chgData name="Raphael Freitas" userId="a487a61babc2bbfd" providerId="LiveId" clId="{A549BABB-4D7A-491C-B4F1-898D4446DFD4}" dt="2022-11-09T18:47:08.373" v="312"/>
          <ac:cxnSpMkLst>
            <pc:docMk/>
            <pc:sldMk cId="1859123429" sldId="307"/>
            <ac:cxnSpMk id="363" creationId="{BB659EAC-73C7-58AF-4B63-0EA143948B06}"/>
          </ac:cxnSpMkLst>
        </pc:cxnChg>
        <pc:cxnChg chg="mod">
          <ac:chgData name="Raphael Freitas" userId="a487a61babc2bbfd" providerId="LiveId" clId="{A549BABB-4D7A-491C-B4F1-898D4446DFD4}" dt="2022-11-09T18:47:08.373" v="312"/>
          <ac:cxnSpMkLst>
            <pc:docMk/>
            <pc:sldMk cId="1859123429" sldId="307"/>
            <ac:cxnSpMk id="369" creationId="{1FF627F9-0607-11AB-584D-1EDC3EFBE5C3}"/>
          </ac:cxnSpMkLst>
        </pc:cxnChg>
        <pc:cxnChg chg="mod">
          <ac:chgData name="Raphael Freitas" userId="a487a61babc2bbfd" providerId="LiveId" clId="{A549BABB-4D7A-491C-B4F1-898D4446DFD4}" dt="2022-11-09T18:47:08.373" v="312"/>
          <ac:cxnSpMkLst>
            <pc:docMk/>
            <pc:sldMk cId="1859123429" sldId="307"/>
            <ac:cxnSpMk id="375" creationId="{DF0138D0-259D-2D42-6462-E3DA30336600}"/>
          </ac:cxnSpMkLst>
        </pc:cxnChg>
        <pc:cxnChg chg="mod">
          <ac:chgData name="Raphael Freitas" userId="a487a61babc2bbfd" providerId="LiveId" clId="{A549BABB-4D7A-491C-B4F1-898D4446DFD4}" dt="2022-11-09T18:49:27.360" v="343" actId="478"/>
          <ac:cxnSpMkLst>
            <pc:docMk/>
            <pc:sldMk cId="1859123429" sldId="307"/>
            <ac:cxnSpMk id="377" creationId="{D8A07074-69BA-2735-AC75-3D1E4027FE2F}"/>
          </ac:cxnSpMkLst>
        </pc:cxnChg>
        <pc:cxnChg chg="mod">
          <ac:chgData name="Raphael Freitas" userId="a487a61babc2bbfd" providerId="LiveId" clId="{A549BABB-4D7A-491C-B4F1-898D4446DFD4}" dt="2022-11-09T18:47:21.305" v="316"/>
          <ac:cxnSpMkLst>
            <pc:docMk/>
            <pc:sldMk cId="1859123429" sldId="307"/>
            <ac:cxnSpMk id="399" creationId="{D25524A9-201B-D70F-4254-CEF68CC16000}"/>
          </ac:cxnSpMkLst>
        </pc:cxnChg>
        <pc:cxnChg chg="mod">
          <ac:chgData name="Raphael Freitas" userId="a487a61babc2bbfd" providerId="LiveId" clId="{A549BABB-4D7A-491C-B4F1-898D4446DFD4}" dt="2022-11-09T18:47:21.305" v="316"/>
          <ac:cxnSpMkLst>
            <pc:docMk/>
            <pc:sldMk cId="1859123429" sldId="307"/>
            <ac:cxnSpMk id="405" creationId="{6E9ACD20-CADF-F5E2-AAB6-A336E84D6A10}"/>
          </ac:cxnSpMkLst>
        </pc:cxnChg>
        <pc:cxnChg chg="mod">
          <ac:chgData name="Raphael Freitas" userId="a487a61babc2bbfd" providerId="LiveId" clId="{A549BABB-4D7A-491C-B4F1-898D4446DFD4}" dt="2022-11-09T18:47:21.305" v="316"/>
          <ac:cxnSpMkLst>
            <pc:docMk/>
            <pc:sldMk cId="1859123429" sldId="307"/>
            <ac:cxnSpMk id="411" creationId="{B3560C1C-AD92-6E46-3845-5DE58584E0DD}"/>
          </ac:cxnSpMkLst>
        </pc:cxnChg>
        <pc:cxnChg chg="mod">
          <ac:chgData name="Raphael Freitas" userId="a487a61babc2bbfd" providerId="LiveId" clId="{A549BABB-4D7A-491C-B4F1-898D4446DFD4}" dt="2022-11-09T18:47:53.907" v="320"/>
          <ac:cxnSpMkLst>
            <pc:docMk/>
            <pc:sldMk cId="1859123429" sldId="307"/>
            <ac:cxnSpMk id="421" creationId="{FBA1C82A-19A2-2AE1-0F72-F5A242DF03F8}"/>
          </ac:cxnSpMkLst>
        </pc:cxnChg>
        <pc:cxnChg chg="mod">
          <ac:chgData name="Raphael Freitas" userId="a487a61babc2bbfd" providerId="LiveId" clId="{A549BABB-4D7A-491C-B4F1-898D4446DFD4}" dt="2022-11-09T18:49:05.690" v="339" actId="1076"/>
          <ac:cxnSpMkLst>
            <pc:docMk/>
            <pc:sldMk cId="1859123429" sldId="307"/>
            <ac:cxnSpMk id="426" creationId="{6475054F-3D30-0BA5-BB52-FF1FA049D827}"/>
          </ac:cxnSpMkLst>
        </pc:cxnChg>
        <pc:cxnChg chg="mod">
          <ac:chgData name="Raphael Freitas" userId="a487a61babc2bbfd" providerId="LiveId" clId="{A549BABB-4D7A-491C-B4F1-898D4446DFD4}" dt="2022-11-09T18:48:26.987" v="330"/>
          <ac:cxnSpMkLst>
            <pc:docMk/>
            <pc:sldMk cId="1859123429" sldId="307"/>
            <ac:cxnSpMk id="447" creationId="{773C17E8-97A9-9C62-EDAB-D248D19FBD5F}"/>
          </ac:cxnSpMkLst>
        </pc:cxnChg>
        <pc:cxnChg chg="mod">
          <ac:chgData name="Raphael Freitas" userId="a487a61babc2bbfd" providerId="LiveId" clId="{A549BABB-4D7A-491C-B4F1-898D4446DFD4}" dt="2022-11-09T18:48:26.987" v="330"/>
          <ac:cxnSpMkLst>
            <pc:docMk/>
            <pc:sldMk cId="1859123429" sldId="307"/>
            <ac:cxnSpMk id="453" creationId="{31A21062-69D3-2354-D3B7-302B08BC3518}"/>
          </ac:cxnSpMkLst>
        </pc:cxnChg>
        <pc:cxnChg chg="mod">
          <ac:chgData name="Raphael Freitas" userId="a487a61babc2bbfd" providerId="LiveId" clId="{A549BABB-4D7A-491C-B4F1-898D4446DFD4}" dt="2022-11-09T18:48:26.987" v="330"/>
          <ac:cxnSpMkLst>
            <pc:docMk/>
            <pc:sldMk cId="1859123429" sldId="307"/>
            <ac:cxnSpMk id="459" creationId="{E6E1010B-E23F-1AF7-9A00-8E9972734B96}"/>
          </ac:cxnSpMkLst>
        </pc:cxnChg>
        <pc:cxnChg chg="mod">
          <ac:chgData name="Raphael Freitas" userId="a487a61babc2bbfd" providerId="LiveId" clId="{A549BABB-4D7A-491C-B4F1-898D4446DFD4}" dt="2022-11-09T18:48:26.987" v="330"/>
          <ac:cxnSpMkLst>
            <pc:docMk/>
            <pc:sldMk cId="1859123429" sldId="307"/>
            <ac:cxnSpMk id="467" creationId="{07445351-9722-1C2A-93A6-0853CD73807F}"/>
          </ac:cxnSpMkLst>
        </pc:cxnChg>
      </pc:sldChg>
      <pc:sldChg chg="add del setBg modNotes">
        <pc:chgData name="Raphael Freitas" userId="a487a61babc2bbfd" providerId="LiveId" clId="{A549BABB-4D7A-491C-B4F1-898D4446DFD4}" dt="2022-11-09T19:55:57.981" v="815" actId="47"/>
        <pc:sldMkLst>
          <pc:docMk/>
          <pc:sldMk cId="0" sldId="308"/>
        </pc:sldMkLst>
      </pc:sldChg>
      <pc:sldChg chg="addSp delSp modSp del mod">
        <pc:chgData name="Raphael Freitas" userId="a487a61babc2bbfd" providerId="LiveId" clId="{A549BABB-4D7A-491C-B4F1-898D4446DFD4}" dt="2022-11-09T19:18:51.921" v="579" actId="47"/>
        <pc:sldMkLst>
          <pc:docMk/>
          <pc:sldMk cId="748517250" sldId="309"/>
        </pc:sldMkLst>
        <pc:spChg chg="add mod">
          <ac:chgData name="Raphael Freitas" userId="a487a61babc2bbfd" providerId="LiveId" clId="{A549BABB-4D7A-491C-B4F1-898D4446DFD4}" dt="2022-11-09T19:12:01.237" v="494" actId="1076"/>
          <ac:spMkLst>
            <pc:docMk/>
            <pc:sldMk cId="748517250" sldId="309"/>
            <ac:spMk id="2" creationId="{ECF7CA3E-47CB-0E8E-F935-FC414C71B817}"/>
          </ac:spMkLst>
        </pc:spChg>
        <pc:spChg chg="add mod">
          <ac:chgData name="Raphael Freitas" userId="a487a61babc2bbfd" providerId="LiveId" clId="{A549BABB-4D7A-491C-B4F1-898D4446DFD4}" dt="2022-11-09T19:10:15.098" v="481" actId="1076"/>
          <ac:spMkLst>
            <pc:docMk/>
            <pc:sldMk cId="748517250" sldId="309"/>
            <ac:spMk id="3" creationId="{180CAC22-8D72-D76A-DBDD-37F0100A4306}"/>
          </ac:spMkLst>
        </pc:spChg>
        <pc:spChg chg="add mod">
          <ac:chgData name="Raphael Freitas" userId="a487a61babc2bbfd" providerId="LiveId" clId="{A549BABB-4D7A-491C-B4F1-898D4446DFD4}" dt="2022-11-09T19:10:50.461" v="487" actId="207"/>
          <ac:spMkLst>
            <pc:docMk/>
            <pc:sldMk cId="748517250" sldId="309"/>
            <ac:spMk id="5" creationId="{B56EAB47-9F7E-7695-7401-E60E69BAD6AF}"/>
          </ac:spMkLst>
        </pc:spChg>
        <pc:spChg chg="add mod">
          <ac:chgData name="Raphael Freitas" userId="a487a61babc2bbfd" providerId="LiveId" clId="{A549BABB-4D7A-491C-B4F1-898D4446DFD4}" dt="2022-11-09T19:12:18.167" v="503" actId="1076"/>
          <ac:spMkLst>
            <pc:docMk/>
            <pc:sldMk cId="748517250" sldId="309"/>
            <ac:spMk id="6" creationId="{8C5B5543-F2FE-A329-5741-91AA81235935}"/>
          </ac:spMkLst>
        </pc:spChg>
        <pc:spChg chg="add mod">
          <ac:chgData name="Raphael Freitas" userId="a487a61babc2bbfd" providerId="LiveId" clId="{A549BABB-4D7A-491C-B4F1-898D4446DFD4}" dt="2022-11-09T19:12:18.167" v="503" actId="1076"/>
          <ac:spMkLst>
            <pc:docMk/>
            <pc:sldMk cId="748517250" sldId="309"/>
            <ac:spMk id="8" creationId="{38118409-C9F1-8028-BAAF-29EF3B5103EC}"/>
          </ac:spMkLst>
        </pc:spChg>
        <pc:spChg chg="del">
          <ac:chgData name="Raphael Freitas" userId="a487a61babc2bbfd" providerId="LiveId" clId="{A549BABB-4D7A-491C-B4F1-898D4446DFD4}" dt="2022-11-09T19:09:09.413" v="443" actId="478"/>
          <ac:spMkLst>
            <pc:docMk/>
            <pc:sldMk cId="748517250" sldId="309"/>
            <ac:spMk id="38" creationId="{00000000-0000-0000-0000-000000000000}"/>
          </ac:spMkLst>
        </pc:spChg>
        <pc:spChg chg="del">
          <ac:chgData name="Raphael Freitas" userId="a487a61babc2bbfd" providerId="LiveId" clId="{A549BABB-4D7A-491C-B4F1-898D4446DFD4}" dt="2022-11-09T19:12:08.013" v="500" actId="478"/>
          <ac:spMkLst>
            <pc:docMk/>
            <pc:sldMk cId="748517250" sldId="309"/>
            <ac:spMk id="39" creationId="{00000000-0000-0000-0000-000000000000}"/>
          </ac:spMkLst>
        </pc:spChg>
        <pc:spChg chg="del">
          <ac:chgData name="Raphael Freitas" userId="a487a61babc2bbfd" providerId="LiveId" clId="{A549BABB-4D7A-491C-B4F1-898D4446DFD4}" dt="2022-11-09T19:12:07.317" v="499" actId="478"/>
          <ac:spMkLst>
            <pc:docMk/>
            <pc:sldMk cId="748517250" sldId="309"/>
            <ac:spMk id="40" creationId="{00000000-0000-0000-0000-000000000000}"/>
          </ac:spMkLst>
        </pc:spChg>
        <pc:spChg chg="del">
          <ac:chgData name="Raphael Freitas" userId="a487a61babc2bbfd" providerId="LiveId" clId="{A549BABB-4D7A-491C-B4F1-898D4446DFD4}" dt="2022-11-09T19:12:04.805" v="497" actId="478"/>
          <ac:spMkLst>
            <pc:docMk/>
            <pc:sldMk cId="748517250" sldId="309"/>
            <ac:spMk id="41" creationId="{00000000-0000-0000-0000-000000000000}"/>
          </ac:spMkLst>
        </pc:spChg>
        <pc:spChg chg="mod">
          <ac:chgData name="Raphael Freitas" userId="a487a61babc2bbfd" providerId="LiveId" clId="{A549BABB-4D7A-491C-B4F1-898D4446DFD4}" dt="2022-11-09T19:11:48.751" v="492" actId="14861"/>
          <ac:spMkLst>
            <pc:docMk/>
            <pc:sldMk cId="748517250" sldId="309"/>
            <ac:spMk id="42" creationId="{00000000-0000-0000-0000-000000000000}"/>
          </ac:spMkLst>
        </pc:spChg>
        <pc:spChg chg="mod">
          <ac:chgData name="Raphael Freitas" userId="a487a61babc2bbfd" providerId="LiveId" clId="{A549BABB-4D7A-491C-B4F1-898D4446DFD4}" dt="2022-11-09T19:12:01.237" v="494" actId="1076"/>
          <ac:spMkLst>
            <pc:docMk/>
            <pc:sldMk cId="748517250" sldId="309"/>
            <ac:spMk id="43" creationId="{00000000-0000-0000-0000-000000000000}"/>
          </ac:spMkLst>
        </pc:spChg>
        <pc:spChg chg="del">
          <ac:chgData name="Raphael Freitas" userId="a487a61babc2bbfd" providerId="LiveId" clId="{A549BABB-4D7A-491C-B4F1-898D4446DFD4}" dt="2022-11-09T19:12:03.039" v="495" actId="478"/>
          <ac:spMkLst>
            <pc:docMk/>
            <pc:sldMk cId="748517250" sldId="309"/>
            <ac:spMk id="44" creationId="{00000000-0000-0000-0000-000000000000}"/>
          </ac:spMkLst>
        </pc:spChg>
        <pc:spChg chg="del">
          <ac:chgData name="Raphael Freitas" userId="a487a61babc2bbfd" providerId="LiveId" clId="{A549BABB-4D7A-491C-B4F1-898D4446DFD4}" dt="2022-11-09T19:07:48.831" v="429" actId="478"/>
          <ac:spMkLst>
            <pc:docMk/>
            <pc:sldMk cId="748517250" sldId="309"/>
            <ac:spMk id="45" creationId="{00000000-0000-0000-0000-000000000000}"/>
          </ac:spMkLst>
        </pc:spChg>
        <pc:spChg chg="del">
          <ac:chgData name="Raphael Freitas" userId="a487a61babc2bbfd" providerId="LiveId" clId="{A549BABB-4D7A-491C-B4F1-898D4446DFD4}" dt="2022-11-09T19:07:05.599" v="421" actId="478"/>
          <ac:spMkLst>
            <pc:docMk/>
            <pc:sldMk cId="748517250" sldId="309"/>
            <ac:spMk id="48" creationId="{00000000-0000-0000-0000-000000000000}"/>
          </ac:spMkLst>
        </pc:spChg>
        <pc:spChg chg="del">
          <ac:chgData name="Raphael Freitas" userId="a487a61babc2bbfd" providerId="LiveId" clId="{A549BABB-4D7A-491C-B4F1-898D4446DFD4}" dt="2022-11-09T19:12:06.766" v="498" actId="478"/>
          <ac:spMkLst>
            <pc:docMk/>
            <pc:sldMk cId="748517250" sldId="309"/>
            <ac:spMk id="49" creationId="{00000000-0000-0000-0000-000000000000}"/>
          </ac:spMkLst>
        </pc:spChg>
        <pc:spChg chg="del">
          <ac:chgData name="Raphael Freitas" userId="a487a61babc2bbfd" providerId="LiveId" clId="{A549BABB-4D7A-491C-B4F1-898D4446DFD4}" dt="2022-11-09T19:07:38.589" v="428" actId="478"/>
          <ac:spMkLst>
            <pc:docMk/>
            <pc:sldMk cId="748517250" sldId="309"/>
            <ac:spMk id="50" creationId="{00000000-0000-0000-0000-000000000000}"/>
          </ac:spMkLst>
        </pc:spChg>
        <pc:spChg chg="del">
          <ac:chgData name="Raphael Freitas" userId="a487a61babc2bbfd" providerId="LiveId" clId="{A549BABB-4D7A-491C-B4F1-898D4446DFD4}" dt="2022-11-09T19:12:04.054" v="496" actId="478"/>
          <ac:spMkLst>
            <pc:docMk/>
            <pc:sldMk cId="748517250" sldId="309"/>
            <ac:spMk id="51" creationId="{00000000-0000-0000-0000-000000000000}"/>
          </ac:spMkLst>
        </pc:spChg>
        <pc:spChg chg="del">
          <ac:chgData name="Raphael Freitas" userId="a487a61babc2bbfd" providerId="LiveId" clId="{A549BABB-4D7A-491C-B4F1-898D4446DFD4}" dt="2022-11-09T19:12:09.061" v="501" actId="478"/>
          <ac:spMkLst>
            <pc:docMk/>
            <pc:sldMk cId="748517250" sldId="309"/>
            <ac:spMk id="53" creationId="{00000000-0000-0000-0000-000000000000}"/>
          </ac:spMkLst>
        </pc:spChg>
        <pc:spChg chg="mod">
          <ac:chgData name="Raphael Freitas" userId="a487a61babc2bbfd" providerId="LiveId" clId="{A549BABB-4D7A-491C-B4F1-898D4446DFD4}" dt="2022-11-09T19:12:25.879" v="506" actId="6549"/>
          <ac:spMkLst>
            <pc:docMk/>
            <pc:sldMk cId="748517250" sldId="309"/>
            <ac:spMk id="62" creationId="{00000000-0000-0000-0000-000000000000}"/>
          </ac:spMkLst>
        </pc:spChg>
        <pc:spChg chg="mod">
          <ac:chgData name="Raphael Freitas" userId="a487a61babc2bbfd" providerId="LiveId" clId="{A549BABB-4D7A-491C-B4F1-898D4446DFD4}" dt="2022-11-09T19:12:28.238" v="509" actId="6549"/>
          <ac:spMkLst>
            <pc:docMk/>
            <pc:sldMk cId="748517250" sldId="309"/>
            <ac:spMk id="68" creationId="{00000000-0000-0000-0000-000000000000}"/>
          </ac:spMkLst>
        </pc:spChg>
        <pc:grpChg chg="mod">
          <ac:chgData name="Raphael Freitas" userId="a487a61babc2bbfd" providerId="LiveId" clId="{A549BABB-4D7A-491C-B4F1-898D4446DFD4}" dt="2022-11-09T19:12:23.979" v="504" actId="1076"/>
          <ac:grpSpMkLst>
            <pc:docMk/>
            <pc:sldMk cId="748517250" sldId="309"/>
            <ac:grpSpMk id="54" creationId="{00000000-0000-0000-0000-000000000000}"/>
          </ac:grpSpMkLst>
        </pc:grpChg>
        <pc:grpChg chg="del">
          <ac:chgData name="Raphael Freitas" userId="a487a61babc2bbfd" providerId="LiveId" clId="{A549BABB-4D7A-491C-B4F1-898D4446DFD4}" dt="2022-11-09T19:12:25.245" v="505" actId="478"/>
          <ac:grpSpMkLst>
            <pc:docMk/>
            <pc:sldMk cId="748517250" sldId="309"/>
            <ac:grpSpMk id="57" creationId="{00000000-0000-0000-0000-000000000000}"/>
          </ac:grpSpMkLst>
        </pc:grpChg>
        <pc:grpChg chg="del">
          <ac:chgData name="Raphael Freitas" userId="a487a61babc2bbfd" providerId="LiveId" clId="{A549BABB-4D7A-491C-B4F1-898D4446DFD4}" dt="2022-11-09T19:12:26.636" v="507" actId="478"/>
          <ac:grpSpMkLst>
            <pc:docMk/>
            <pc:sldMk cId="748517250" sldId="309"/>
            <ac:grpSpMk id="60" creationId="{00000000-0000-0000-0000-000000000000}"/>
          </ac:grpSpMkLst>
        </pc:grpChg>
        <pc:grpChg chg="del">
          <ac:chgData name="Raphael Freitas" userId="a487a61babc2bbfd" providerId="LiveId" clId="{A549BABB-4D7A-491C-B4F1-898D4446DFD4}" dt="2022-11-09T19:12:28.901" v="510" actId="478"/>
          <ac:grpSpMkLst>
            <pc:docMk/>
            <pc:sldMk cId="748517250" sldId="309"/>
            <ac:grpSpMk id="63" creationId="{00000000-0000-0000-0000-000000000000}"/>
          </ac:grpSpMkLst>
        </pc:grpChg>
        <pc:grpChg chg="del">
          <ac:chgData name="Raphael Freitas" userId="a487a61babc2bbfd" providerId="LiveId" clId="{A549BABB-4D7A-491C-B4F1-898D4446DFD4}" dt="2022-11-09T19:12:30.925" v="511" actId="478"/>
          <ac:grpSpMkLst>
            <pc:docMk/>
            <pc:sldMk cId="748517250" sldId="309"/>
            <ac:grpSpMk id="66" creationId="{00000000-0000-0000-0000-000000000000}"/>
          </ac:grpSpMkLst>
        </pc:grpChg>
        <pc:grpChg chg="del">
          <ac:chgData name="Raphael Freitas" userId="a487a61babc2bbfd" providerId="LiveId" clId="{A549BABB-4D7A-491C-B4F1-898D4446DFD4}" dt="2022-11-09T19:12:27.517" v="508" actId="478"/>
          <ac:grpSpMkLst>
            <pc:docMk/>
            <pc:sldMk cId="748517250" sldId="309"/>
            <ac:grpSpMk id="69" creationId="{00000000-0000-0000-0000-000000000000}"/>
          </ac:grpSpMkLst>
        </pc:grpChg>
      </pc:sldChg>
      <pc:sldChg chg="addSp delSp modSp new mod ord modNotesTx">
        <pc:chgData name="Raphael Freitas" userId="a487a61babc2bbfd" providerId="LiveId" clId="{A549BABB-4D7A-491C-B4F1-898D4446DFD4}" dt="2022-11-22T20:34:57.084" v="6757" actId="20577"/>
        <pc:sldMkLst>
          <pc:docMk/>
          <pc:sldMk cId="2999988194" sldId="310"/>
        </pc:sldMkLst>
        <pc:spChg chg="add del mod">
          <ac:chgData name="Raphael Freitas" userId="a487a61babc2bbfd" providerId="LiveId" clId="{A549BABB-4D7A-491C-B4F1-898D4446DFD4}" dt="2022-11-09T19:12:42.349" v="512" actId="478"/>
          <ac:spMkLst>
            <pc:docMk/>
            <pc:sldMk cId="2999988194" sldId="310"/>
            <ac:spMk id="2" creationId="{50295871-3171-55EE-6E4D-3EA1F387B117}"/>
          </ac:spMkLst>
        </pc:spChg>
        <pc:spChg chg="mod">
          <ac:chgData name="Raphael Freitas" userId="a487a61babc2bbfd" providerId="LiveId" clId="{A549BABB-4D7A-491C-B4F1-898D4446DFD4}" dt="2022-11-09T18:53:02.533" v="345"/>
          <ac:spMkLst>
            <pc:docMk/>
            <pc:sldMk cId="2999988194" sldId="310"/>
            <ac:spMk id="4" creationId="{B6302107-24F6-D6AF-3EE9-67F92F3F188F}"/>
          </ac:spMkLst>
        </pc:spChg>
        <pc:spChg chg="mod">
          <ac:chgData name="Raphael Freitas" userId="a487a61babc2bbfd" providerId="LiveId" clId="{A549BABB-4D7A-491C-B4F1-898D4446DFD4}" dt="2022-11-09T18:53:02.533" v="345"/>
          <ac:spMkLst>
            <pc:docMk/>
            <pc:sldMk cId="2999988194" sldId="310"/>
            <ac:spMk id="5" creationId="{8E244166-99B3-FD8B-DA08-E7C5C1B428AA}"/>
          </ac:spMkLst>
        </pc:spChg>
        <pc:spChg chg="add del mod">
          <ac:chgData name="Raphael Freitas" userId="a487a61babc2bbfd" providerId="LiveId" clId="{A549BABB-4D7A-491C-B4F1-898D4446DFD4}" dt="2022-11-09T19:12:42.349" v="512" actId="478"/>
          <ac:spMkLst>
            <pc:docMk/>
            <pc:sldMk cId="2999988194" sldId="310"/>
            <ac:spMk id="6" creationId="{60A8BB3B-2ABC-6A4C-1A1B-589FE7CF55D0}"/>
          </ac:spMkLst>
        </pc:spChg>
        <pc:spChg chg="add del mod">
          <ac:chgData name="Raphael Freitas" userId="a487a61babc2bbfd" providerId="LiveId" clId="{A549BABB-4D7A-491C-B4F1-898D4446DFD4}" dt="2022-11-09T19:12:42.349" v="512" actId="478"/>
          <ac:spMkLst>
            <pc:docMk/>
            <pc:sldMk cId="2999988194" sldId="310"/>
            <ac:spMk id="7" creationId="{B655B913-BC60-2618-125B-AADE4A8D6BE6}"/>
          </ac:spMkLst>
        </pc:spChg>
        <pc:spChg chg="add del mod">
          <ac:chgData name="Raphael Freitas" userId="a487a61babc2bbfd" providerId="LiveId" clId="{A549BABB-4D7A-491C-B4F1-898D4446DFD4}" dt="2022-11-09T19:12:42.349" v="512" actId="478"/>
          <ac:spMkLst>
            <pc:docMk/>
            <pc:sldMk cId="2999988194" sldId="310"/>
            <ac:spMk id="8" creationId="{DBDEB392-649C-38D9-1DE2-C4FA6A14EDCC}"/>
          </ac:spMkLst>
        </pc:spChg>
        <pc:spChg chg="add del mod">
          <ac:chgData name="Raphael Freitas" userId="a487a61babc2bbfd" providerId="LiveId" clId="{A549BABB-4D7A-491C-B4F1-898D4446DFD4}" dt="2022-11-09T19:12:42.349" v="512" actId="478"/>
          <ac:spMkLst>
            <pc:docMk/>
            <pc:sldMk cId="2999988194" sldId="310"/>
            <ac:spMk id="9" creationId="{332CDB33-D72D-BAF0-7FD8-606D722BA03E}"/>
          </ac:spMkLst>
        </pc:spChg>
        <pc:spChg chg="add del mod">
          <ac:chgData name="Raphael Freitas" userId="a487a61babc2bbfd" providerId="LiveId" clId="{A549BABB-4D7A-491C-B4F1-898D4446DFD4}" dt="2022-11-09T19:12:42.349" v="512" actId="478"/>
          <ac:spMkLst>
            <pc:docMk/>
            <pc:sldMk cId="2999988194" sldId="310"/>
            <ac:spMk id="10" creationId="{E3E457F0-5DC6-7A76-23E0-9DD1BFBB831B}"/>
          </ac:spMkLst>
        </pc:spChg>
        <pc:spChg chg="add del mod">
          <ac:chgData name="Raphael Freitas" userId="a487a61babc2bbfd" providerId="LiveId" clId="{A549BABB-4D7A-491C-B4F1-898D4446DFD4}" dt="2022-11-09T19:12:42.349" v="512" actId="478"/>
          <ac:spMkLst>
            <pc:docMk/>
            <pc:sldMk cId="2999988194" sldId="310"/>
            <ac:spMk id="11" creationId="{1BC8F6AA-57D7-3C02-CD53-7A15F65F5168}"/>
          </ac:spMkLst>
        </pc:spChg>
        <pc:spChg chg="add del mod">
          <ac:chgData name="Raphael Freitas" userId="a487a61babc2bbfd" providerId="LiveId" clId="{A549BABB-4D7A-491C-B4F1-898D4446DFD4}" dt="2022-11-09T19:12:42.349" v="512" actId="478"/>
          <ac:spMkLst>
            <pc:docMk/>
            <pc:sldMk cId="2999988194" sldId="310"/>
            <ac:spMk id="12" creationId="{F5177BC4-740A-C13A-7C31-9E4504C78866}"/>
          </ac:spMkLst>
        </pc:spChg>
        <pc:spChg chg="add del mod">
          <ac:chgData name="Raphael Freitas" userId="a487a61babc2bbfd" providerId="LiveId" clId="{A549BABB-4D7A-491C-B4F1-898D4446DFD4}" dt="2022-11-09T18:53:20.328" v="346" actId="478"/>
          <ac:spMkLst>
            <pc:docMk/>
            <pc:sldMk cId="2999988194" sldId="310"/>
            <ac:spMk id="13" creationId="{CAC755D4-FFED-3C82-5F63-DE5728B391CB}"/>
          </ac:spMkLst>
        </pc:spChg>
        <pc:spChg chg="add del mod">
          <ac:chgData name="Raphael Freitas" userId="a487a61babc2bbfd" providerId="LiveId" clId="{A549BABB-4D7A-491C-B4F1-898D4446DFD4}" dt="2022-11-09T19:12:42.349" v="512" actId="478"/>
          <ac:spMkLst>
            <pc:docMk/>
            <pc:sldMk cId="2999988194" sldId="310"/>
            <ac:spMk id="14" creationId="{4EE27F1D-18FB-316C-7853-81EF7F710A9F}"/>
          </ac:spMkLst>
        </pc:spChg>
        <pc:spChg chg="add del mod">
          <ac:chgData name="Raphael Freitas" userId="a487a61babc2bbfd" providerId="LiveId" clId="{A549BABB-4D7A-491C-B4F1-898D4446DFD4}" dt="2022-11-09T19:12:42.349" v="512" actId="478"/>
          <ac:spMkLst>
            <pc:docMk/>
            <pc:sldMk cId="2999988194" sldId="310"/>
            <ac:spMk id="15" creationId="{784BB28B-4AA9-5283-C7E9-C0E880C70B40}"/>
          </ac:spMkLst>
        </pc:spChg>
        <pc:spChg chg="add del mod">
          <ac:chgData name="Raphael Freitas" userId="a487a61babc2bbfd" providerId="LiveId" clId="{A549BABB-4D7A-491C-B4F1-898D4446DFD4}" dt="2022-11-09T19:12:42.349" v="512" actId="478"/>
          <ac:spMkLst>
            <pc:docMk/>
            <pc:sldMk cId="2999988194" sldId="310"/>
            <ac:spMk id="16" creationId="{E0E1539F-1E6C-9A5B-DC07-5EAAAE68FAE1}"/>
          </ac:spMkLst>
        </pc:spChg>
        <pc:spChg chg="add del mod">
          <ac:chgData name="Raphael Freitas" userId="a487a61babc2bbfd" providerId="LiveId" clId="{A549BABB-4D7A-491C-B4F1-898D4446DFD4}" dt="2022-11-09T19:12:42.349" v="512" actId="478"/>
          <ac:spMkLst>
            <pc:docMk/>
            <pc:sldMk cId="2999988194" sldId="310"/>
            <ac:spMk id="17" creationId="{80EDBA84-E34D-B739-5B54-55B9C20A0F82}"/>
          </ac:spMkLst>
        </pc:spChg>
        <pc:spChg chg="mod">
          <ac:chgData name="Raphael Freitas" userId="a487a61babc2bbfd" providerId="LiveId" clId="{A549BABB-4D7A-491C-B4F1-898D4446DFD4}" dt="2022-11-09T18:53:02.533" v="345"/>
          <ac:spMkLst>
            <pc:docMk/>
            <pc:sldMk cId="2999988194" sldId="310"/>
            <ac:spMk id="19" creationId="{158C70BD-BAFA-6E62-4AC4-9E517FE19B61}"/>
          </ac:spMkLst>
        </pc:spChg>
        <pc:spChg chg="mod">
          <ac:chgData name="Raphael Freitas" userId="a487a61babc2bbfd" providerId="LiveId" clId="{A549BABB-4D7A-491C-B4F1-898D4446DFD4}" dt="2022-11-09T18:53:02.533" v="345"/>
          <ac:spMkLst>
            <pc:docMk/>
            <pc:sldMk cId="2999988194" sldId="310"/>
            <ac:spMk id="20" creationId="{DABF750D-D6EB-9DC7-47ED-F17761FA2CEC}"/>
          </ac:spMkLst>
        </pc:spChg>
        <pc:spChg chg="mod">
          <ac:chgData name="Raphael Freitas" userId="a487a61babc2bbfd" providerId="LiveId" clId="{A549BABB-4D7A-491C-B4F1-898D4446DFD4}" dt="2022-11-09T18:53:02.533" v="345"/>
          <ac:spMkLst>
            <pc:docMk/>
            <pc:sldMk cId="2999988194" sldId="310"/>
            <ac:spMk id="22" creationId="{570E6860-C5D2-8739-6C1D-F2BB7EFABA8B}"/>
          </ac:spMkLst>
        </pc:spChg>
        <pc:spChg chg="mod">
          <ac:chgData name="Raphael Freitas" userId="a487a61babc2bbfd" providerId="LiveId" clId="{A549BABB-4D7A-491C-B4F1-898D4446DFD4}" dt="2022-11-09T18:53:02.533" v="345"/>
          <ac:spMkLst>
            <pc:docMk/>
            <pc:sldMk cId="2999988194" sldId="310"/>
            <ac:spMk id="23" creationId="{4271260E-2528-00D1-9E7E-B49A57DA6BB7}"/>
          </ac:spMkLst>
        </pc:spChg>
        <pc:spChg chg="mod">
          <ac:chgData name="Raphael Freitas" userId="a487a61babc2bbfd" providerId="LiveId" clId="{A549BABB-4D7A-491C-B4F1-898D4446DFD4}" dt="2022-11-09T18:53:02.533" v="345"/>
          <ac:spMkLst>
            <pc:docMk/>
            <pc:sldMk cId="2999988194" sldId="310"/>
            <ac:spMk id="25" creationId="{10951C5E-A768-CCFB-49E6-87B0B5BDA373}"/>
          </ac:spMkLst>
        </pc:spChg>
        <pc:spChg chg="mod">
          <ac:chgData name="Raphael Freitas" userId="a487a61babc2bbfd" providerId="LiveId" clId="{A549BABB-4D7A-491C-B4F1-898D4446DFD4}" dt="2022-11-09T18:53:02.533" v="345"/>
          <ac:spMkLst>
            <pc:docMk/>
            <pc:sldMk cId="2999988194" sldId="310"/>
            <ac:spMk id="26" creationId="{52D53993-8267-D70D-50D2-9D55EEF0936C}"/>
          </ac:spMkLst>
        </pc:spChg>
        <pc:spChg chg="mod">
          <ac:chgData name="Raphael Freitas" userId="a487a61babc2bbfd" providerId="LiveId" clId="{A549BABB-4D7A-491C-B4F1-898D4446DFD4}" dt="2022-11-09T18:53:02.533" v="345"/>
          <ac:spMkLst>
            <pc:docMk/>
            <pc:sldMk cId="2999988194" sldId="310"/>
            <ac:spMk id="28" creationId="{7303B5A8-EA93-D241-B107-DBFDAB35DA85}"/>
          </ac:spMkLst>
        </pc:spChg>
        <pc:spChg chg="mod">
          <ac:chgData name="Raphael Freitas" userId="a487a61babc2bbfd" providerId="LiveId" clId="{A549BABB-4D7A-491C-B4F1-898D4446DFD4}" dt="2022-11-09T18:53:02.533" v="345"/>
          <ac:spMkLst>
            <pc:docMk/>
            <pc:sldMk cId="2999988194" sldId="310"/>
            <ac:spMk id="29" creationId="{9A4015A2-6D02-26B9-AD8F-2B1010C46E32}"/>
          </ac:spMkLst>
        </pc:spChg>
        <pc:spChg chg="mod">
          <ac:chgData name="Raphael Freitas" userId="a487a61babc2bbfd" providerId="LiveId" clId="{A549BABB-4D7A-491C-B4F1-898D4446DFD4}" dt="2022-11-09T18:53:02.533" v="345"/>
          <ac:spMkLst>
            <pc:docMk/>
            <pc:sldMk cId="2999988194" sldId="310"/>
            <ac:spMk id="31" creationId="{C3406E5F-100E-CC96-02A3-3E828606171A}"/>
          </ac:spMkLst>
        </pc:spChg>
        <pc:spChg chg="mod">
          <ac:chgData name="Raphael Freitas" userId="a487a61babc2bbfd" providerId="LiveId" clId="{A549BABB-4D7A-491C-B4F1-898D4446DFD4}" dt="2022-11-09T18:53:02.533" v="345"/>
          <ac:spMkLst>
            <pc:docMk/>
            <pc:sldMk cId="2999988194" sldId="310"/>
            <ac:spMk id="32" creationId="{7FACDB91-C0F5-A256-61D6-91998D3B0187}"/>
          </ac:spMkLst>
        </pc:spChg>
        <pc:spChg chg="mod">
          <ac:chgData name="Raphael Freitas" userId="a487a61babc2bbfd" providerId="LiveId" clId="{A549BABB-4D7A-491C-B4F1-898D4446DFD4}" dt="2022-11-09T18:53:02.533" v="345"/>
          <ac:spMkLst>
            <pc:docMk/>
            <pc:sldMk cId="2999988194" sldId="310"/>
            <ac:spMk id="34" creationId="{9966F4FA-CEF8-86F8-8CEA-FFEC505DFD38}"/>
          </ac:spMkLst>
        </pc:spChg>
        <pc:spChg chg="mod">
          <ac:chgData name="Raphael Freitas" userId="a487a61babc2bbfd" providerId="LiveId" clId="{A549BABB-4D7A-491C-B4F1-898D4446DFD4}" dt="2022-11-09T18:53:02.533" v="345"/>
          <ac:spMkLst>
            <pc:docMk/>
            <pc:sldMk cId="2999988194" sldId="310"/>
            <ac:spMk id="35" creationId="{55253DA0-61D3-A0E6-C11F-85F6B40F053C}"/>
          </ac:spMkLst>
        </pc:spChg>
        <pc:spChg chg="add del mod">
          <ac:chgData name="Raphael Freitas" userId="a487a61babc2bbfd" providerId="LiveId" clId="{A549BABB-4D7A-491C-B4F1-898D4446DFD4}" dt="2022-11-09T19:12:42.349" v="512" actId="478"/>
          <ac:spMkLst>
            <pc:docMk/>
            <pc:sldMk cId="2999988194" sldId="310"/>
            <ac:spMk id="36" creationId="{2B7CB091-F55B-077C-7B71-581CB01C5396}"/>
          </ac:spMkLst>
        </pc:spChg>
        <pc:spChg chg="mod">
          <ac:chgData name="Raphael Freitas" userId="a487a61babc2bbfd" providerId="LiveId" clId="{A549BABB-4D7A-491C-B4F1-898D4446DFD4}" dt="2022-11-09T18:53:23.504" v="347"/>
          <ac:spMkLst>
            <pc:docMk/>
            <pc:sldMk cId="2999988194" sldId="310"/>
            <ac:spMk id="38" creationId="{D024EBD2-3655-7A09-0BEE-38F7DAEF5153}"/>
          </ac:spMkLst>
        </pc:spChg>
        <pc:spChg chg="mod">
          <ac:chgData name="Raphael Freitas" userId="a487a61babc2bbfd" providerId="LiveId" clId="{A549BABB-4D7A-491C-B4F1-898D4446DFD4}" dt="2022-11-09T18:53:23.504" v="347"/>
          <ac:spMkLst>
            <pc:docMk/>
            <pc:sldMk cId="2999988194" sldId="310"/>
            <ac:spMk id="39" creationId="{1DB4DD95-DB29-5225-43B2-8B4A2F968A92}"/>
          </ac:spMkLst>
        </pc:spChg>
        <pc:spChg chg="mod">
          <ac:chgData name="Raphael Freitas" userId="a487a61babc2bbfd" providerId="LiveId" clId="{A549BABB-4D7A-491C-B4F1-898D4446DFD4}" dt="2022-11-09T18:53:32.914" v="351"/>
          <ac:spMkLst>
            <pc:docMk/>
            <pc:sldMk cId="2999988194" sldId="310"/>
            <ac:spMk id="41" creationId="{60E4F60E-E60A-8035-465A-99FAA5651B09}"/>
          </ac:spMkLst>
        </pc:spChg>
        <pc:spChg chg="mod">
          <ac:chgData name="Raphael Freitas" userId="a487a61babc2bbfd" providerId="LiveId" clId="{A549BABB-4D7A-491C-B4F1-898D4446DFD4}" dt="2022-11-09T18:53:36.941" v="353" actId="1076"/>
          <ac:spMkLst>
            <pc:docMk/>
            <pc:sldMk cId="2999988194" sldId="310"/>
            <ac:spMk id="42" creationId="{C0104C33-07AA-AFE3-D043-627A05F4AB12}"/>
          </ac:spMkLst>
        </pc:spChg>
        <pc:spChg chg="add del mod">
          <ac:chgData name="Raphael Freitas" userId="a487a61babc2bbfd" providerId="LiveId" clId="{A549BABB-4D7A-491C-B4F1-898D4446DFD4}" dt="2022-11-09T19:12:42.349" v="512" actId="478"/>
          <ac:spMkLst>
            <pc:docMk/>
            <pc:sldMk cId="2999988194" sldId="310"/>
            <ac:spMk id="43" creationId="{28B00E60-ECA7-58DD-AD73-EE7879937019}"/>
          </ac:spMkLst>
        </pc:spChg>
        <pc:spChg chg="add del mod">
          <ac:chgData name="Raphael Freitas" userId="a487a61babc2bbfd" providerId="LiveId" clId="{A549BABB-4D7A-491C-B4F1-898D4446DFD4}" dt="2022-11-09T19:12:55.087" v="515"/>
          <ac:spMkLst>
            <pc:docMk/>
            <pc:sldMk cId="2999988194" sldId="310"/>
            <ac:spMk id="44" creationId="{CA48C0D4-3BDD-F60A-906A-D15125EC0C64}"/>
          </ac:spMkLst>
        </pc:spChg>
        <pc:spChg chg="mod">
          <ac:chgData name="Raphael Freitas" userId="a487a61babc2bbfd" providerId="LiveId" clId="{A549BABB-4D7A-491C-B4F1-898D4446DFD4}" dt="2022-11-09T19:12:54.198" v="514"/>
          <ac:spMkLst>
            <pc:docMk/>
            <pc:sldMk cId="2999988194" sldId="310"/>
            <ac:spMk id="46" creationId="{7A6EA1FD-887C-EBC3-19A6-94CD93A41D54}"/>
          </ac:spMkLst>
        </pc:spChg>
        <pc:spChg chg="mod">
          <ac:chgData name="Raphael Freitas" userId="a487a61babc2bbfd" providerId="LiveId" clId="{A549BABB-4D7A-491C-B4F1-898D4446DFD4}" dt="2022-11-09T19:12:54.198" v="514"/>
          <ac:spMkLst>
            <pc:docMk/>
            <pc:sldMk cId="2999988194" sldId="310"/>
            <ac:spMk id="47" creationId="{25C5558B-AF33-9179-E52B-D7528BD0C272}"/>
          </ac:spMkLst>
        </pc:spChg>
        <pc:spChg chg="add del mod">
          <ac:chgData name="Raphael Freitas" userId="a487a61babc2bbfd" providerId="LiveId" clId="{A549BABB-4D7A-491C-B4F1-898D4446DFD4}" dt="2022-11-09T19:12:55.087" v="515"/>
          <ac:spMkLst>
            <pc:docMk/>
            <pc:sldMk cId="2999988194" sldId="310"/>
            <ac:spMk id="48" creationId="{8756F4A1-BAA7-7A5B-0FA3-1B9B1D910718}"/>
          </ac:spMkLst>
        </pc:spChg>
        <pc:spChg chg="add del mod">
          <ac:chgData name="Raphael Freitas" userId="a487a61babc2bbfd" providerId="LiveId" clId="{A549BABB-4D7A-491C-B4F1-898D4446DFD4}" dt="2022-11-09T19:12:55.087" v="515"/>
          <ac:spMkLst>
            <pc:docMk/>
            <pc:sldMk cId="2999988194" sldId="310"/>
            <ac:spMk id="49" creationId="{85D94974-1017-64D0-14FD-BAD9C495F489}"/>
          </ac:spMkLst>
        </pc:spChg>
        <pc:spChg chg="mod">
          <ac:chgData name="Raphael Freitas" userId="a487a61babc2bbfd" providerId="LiveId" clId="{A549BABB-4D7A-491C-B4F1-898D4446DFD4}" dt="2022-11-09T19:12:54.198" v="514"/>
          <ac:spMkLst>
            <pc:docMk/>
            <pc:sldMk cId="2999988194" sldId="310"/>
            <ac:spMk id="51" creationId="{B8D0A380-C984-6BC4-3574-8D87904BB450}"/>
          </ac:spMkLst>
        </pc:spChg>
        <pc:spChg chg="mod">
          <ac:chgData name="Raphael Freitas" userId="a487a61babc2bbfd" providerId="LiveId" clId="{A549BABB-4D7A-491C-B4F1-898D4446DFD4}" dt="2022-11-09T19:12:54.198" v="514"/>
          <ac:spMkLst>
            <pc:docMk/>
            <pc:sldMk cId="2999988194" sldId="310"/>
            <ac:spMk id="52" creationId="{B8E61D25-7482-8F51-D53D-EECDF8B5330A}"/>
          </ac:spMkLst>
        </pc:spChg>
        <pc:spChg chg="add del mod">
          <ac:chgData name="Raphael Freitas" userId="a487a61babc2bbfd" providerId="LiveId" clId="{A549BABB-4D7A-491C-B4F1-898D4446DFD4}" dt="2022-11-09T19:12:55.087" v="515"/>
          <ac:spMkLst>
            <pc:docMk/>
            <pc:sldMk cId="2999988194" sldId="310"/>
            <ac:spMk id="53" creationId="{57697F91-1092-0182-C2B4-B1B912B3E0CE}"/>
          </ac:spMkLst>
        </pc:spChg>
        <pc:spChg chg="add del mod">
          <ac:chgData name="Raphael Freitas" userId="a487a61babc2bbfd" providerId="LiveId" clId="{A549BABB-4D7A-491C-B4F1-898D4446DFD4}" dt="2022-11-09T19:12:55.087" v="515"/>
          <ac:spMkLst>
            <pc:docMk/>
            <pc:sldMk cId="2999988194" sldId="310"/>
            <ac:spMk id="54" creationId="{2E2F310C-CD41-9EF8-16F8-7317970FD546}"/>
          </ac:spMkLst>
        </pc:spChg>
        <pc:spChg chg="add del mod">
          <ac:chgData name="Raphael Freitas" userId="a487a61babc2bbfd" providerId="LiveId" clId="{A549BABB-4D7A-491C-B4F1-898D4446DFD4}" dt="2022-11-09T19:12:55.087" v="515"/>
          <ac:spMkLst>
            <pc:docMk/>
            <pc:sldMk cId="2999988194" sldId="310"/>
            <ac:spMk id="55" creationId="{FA15533E-277A-35E8-27C5-4B6FD141B557}"/>
          </ac:spMkLst>
        </pc:spChg>
        <pc:spChg chg="add del mod">
          <ac:chgData name="Raphael Freitas" userId="a487a61babc2bbfd" providerId="LiveId" clId="{A549BABB-4D7A-491C-B4F1-898D4446DFD4}" dt="2022-11-09T19:12:55.087" v="515"/>
          <ac:spMkLst>
            <pc:docMk/>
            <pc:sldMk cId="2999988194" sldId="310"/>
            <ac:spMk id="56" creationId="{6A127A6F-BDF7-0881-F7FC-76CD405CFD6A}"/>
          </ac:spMkLst>
        </pc:spChg>
        <pc:spChg chg="add del mod">
          <ac:chgData name="Raphael Freitas" userId="a487a61babc2bbfd" providerId="LiveId" clId="{A549BABB-4D7A-491C-B4F1-898D4446DFD4}" dt="2022-11-09T19:12:55.087" v="515"/>
          <ac:spMkLst>
            <pc:docMk/>
            <pc:sldMk cId="2999988194" sldId="310"/>
            <ac:spMk id="57" creationId="{1A2C3874-0BD2-F2BD-2802-0FF885BD7BB3}"/>
          </ac:spMkLst>
        </pc:spChg>
        <pc:spChg chg="add mod">
          <ac:chgData name="Raphael Freitas" userId="a487a61babc2bbfd" providerId="LiveId" clId="{A549BABB-4D7A-491C-B4F1-898D4446DFD4}" dt="2022-11-09T19:24:30.185" v="654" actId="1076"/>
          <ac:spMkLst>
            <pc:docMk/>
            <pc:sldMk cId="2999988194" sldId="310"/>
            <ac:spMk id="58" creationId="{57D08E64-F55A-33B2-1D2F-9BEFB0AAC1CF}"/>
          </ac:spMkLst>
        </pc:spChg>
        <pc:spChg chg="mod topLvl">
          <ac:chgData name="Raphael Freitas" userId="a487a61babc2bbfd" providerId="LiveId" clId="{A549BABB-4D7A-491C-B4F1-898D4446DFD4}" dt="2022-11-09T19:24:30.185" v="654" actId="1076"/>
          <ac:spMkLst>
            <pc:docMk/>
            <pc:sldMk cId="2999988194" sldId="310"/>
            <ac:spMk id="60" creationId="{6716B23A-2E93-0108-9A0E-3DBF959C80ED}"/>
          </ac:spMkLst>
        </pc:spChg>
        <pc:spChg chg="mod topLvl">
          <ac:chgData name="Raphael Freitas" userId="a487a61babc2bbfd" providerId="LiveId" clId="{A549BABB-4D7A-491C-B4F1-898D4446DFD4}" dt="2022-11-09T19:26:36.488" v="694" actId="1076"/>
          <ac:spMkLst>
            <pc:docMk/>
            <pc:sldMk cId="2999988194" sldId="310"/>
            <ac:spMk id="61" creationId="{CB1365B5-BEF9-0BA7-8CC5-D69CE096F73C}"/>
          </ac:spMkLst>
        </pc:spChg>
        <pc:spChg chg="add mod">
          <ac:chgData name="Raphael Freitas" userId="a487a61babc2bbfd" providerId="LiveId" clId="{A549BABB-4D7A-491C-B4F1-898D4446DFD4}" dt="2022-11-09T19:24:30.185" v="654" actId="1076"/>
          <ac:spMkLst>
            <pc:docMk/>
            <pc:sldMk cId="2999988194" sldId="310"/>
            <ac:spMk id="62" creationId="{7FF60006-F463-33A5-2E58-34A98725972F}"/>
          </ac:spMkLst>
        </pc:spChg>
        <pc:spChg chg="add del mod">
          <ac:chgData name="Raphael Freitas" userId="a487a61babc2bbfd" providerId="LiveId" clId="{A549BABB-4D7A-491C-B4F1-898D4446DFD4}" dt="2022-11-09T19:13:34.053" v="525" actId="478"/>
          <ac:spMkLst>
            <pc:docMk/>
            <pc:sldMk cId="2999988194" sldId="310"/>
            <ac:spMk id="63" creationId="{8DA8C159-9E15-CD92-1E54-D6FCDA9E3243}"/>
          </ac:spMkLst>
        </pc:spChg>
        <pc:spChg chg="del mod topLvl">
          <ac:chgData name="Raphael Freitas" userId="a487a61babc2bbfd" providerId="LiveId" clId="{A549BABB-4D7A-491C-B4F1-898D4446DFD4}" dt="2022-11-09T19:23:12.778" v="640" actId="478"/>
          <ac:spMkLst>
            <pc:docMk/>
            <pc:sldMk cId="2999988194" sldId="310"/>
            <ac:spMk id="65" creationId="{DE6B5AD2-5629-C1A5-2876-BABC4196518D}"/>
          </ac:spMkLst>
        </pc:spChg>
        <pc:spChg chg="del mod topLvl">
          <ac:chgData name="Raphael Freitas" userId="a487a61babc2bbfd" providerId="LiveId" clId="{A549BABB-4D7A-491C-B4F1-898D4446DFD4}" dt="2022-11-09T19:23:16.581" v="641" actId="478"/>
          <ac:spMkLst>
            <pc:docMk/>
            <pc:sldMk cId="2999988194" sldId="310"/>
            <ac:spMk id="66" creationId="{9BD6C660-8384-E6CD-1205-146FFCFA5C6E}"/>
          </ac:spMkLst>
        </pc:spChg>
        <pc:spChg chg="add del mod">
          <ac:chgData name="Raphael Freitas" userId="a487a61babc2bbfd" providerId="LiveId" clId="{A549BABB-4D7A-491C-B4F1-898D4446DFD4}" dt="2022-11-09T19:13:35.821" v="526" actId="478"/>
          <ac:spMkLst>
            <pc:docMk/>
            <pc:sldMk cId="2999988194" sldId="310"/>
            <ac:spMk id="67" creationId="{6B294B10-2E09-F145-182E-4E3B09648A25}"/>
          </ac:spMkLst>
        </pc:spChg>
        <pc:spChg chg="add del mod">
          <ac:chgData name="Raphael Freitas" userId="a487a61babc2bbfd" providerId="LiveId" clId="{A549BABB-4D7A-491C-B4F1-898D4446DFD4}" dt="2022-11-09T19:23:32.517" v="644" actId="478"/>
          <ac:spMkLst>
            <pc:docMk/>
            <pc:sldMk cId="2999988194" sldId="310"/>
            <ac:spMk id="68" creationId="{7008ACB8-CE64-4845-850F-97AAAED5E1A4}"/>
          </ac:spMkLst>
        </pc:spChg>
        <pc:spChg chg="add mod">
          <ac:chgData name="Raphael Freitas" userId="a487a61babc2bbfd" providerId="LiveId" clId="{A549BABB-4D7A-491C-B4F1-898D4446DFD4}" dt="2022-11-22T20:30:15.300" v="6706" actId="1076"/>
          <ac:spMkLst>
            <pc:docMk/>
            <pc:sldMk cId="2999988194" sldId="310"/>
            <ac:spMk id="69" creationId="{8D12DDC6-DFD7-F76F-D724-29BD1F7603F5}"/>
          </ac:spMkLst>
        </pc:spChg>
        <pc:spChg chg="add mod">
          <ac:chgData name="Raphael Freitas" userId="a487a61babc2bbfd" providerId="LiveId" clId="{A549BABB-4D7A-491C-B4F1-898D4446DFD4}" dt="2022-11-09T19:24:30.185" v="654" actId="1076"/>
          <ac:spMkLst>
            <pc:docMk/>
            <pc:sldMk cId="2999988194" sldId="310"/>
            <ac:spMk id="70" creationId="{EE323354-BB23-3CE9-4894-992FFE69C908}"/>
          </ac:spMkLst>
        </pc:spChg>
        <pc:spChg chg="add mod">
          <ac:chgData name="Raphael Freitas" userId="a487a61babc2bbfd" providerId="LiveId" clId="{A549BABB-4D7A-491C-B4F1-898D4446DFD4}" dt="2022-11-09T19:24:30.185" v="654" actId="1076"/>
          <ac:spMkLst>
            <pc:docMk/>
            <pc:sldMk cId="2999988194" sldId="310"/>
            <ac:spMk id="71" creationId="{0095B871-E007-B225-BFE2-3DBD0BC449DA}"/>
          </ac:spMkLst>
        </pc:spChg>
        <pc:spChg chg="add mod">
          <ac:chgData name="Raphael Freitas" userId="a487a61babc2bbfd" providerId="LiveId" clId="{A549BABB-4D7A-491C-B4F1-898D4446DFD4}" dt="2022-11-09T19:24:30.185" v="654" actId="1076"/>
          <ac:spMkLst>
            <pc:docMk/>
            <pc:sldMk cId="2999988194" sldId="310"/>
            <ac:spMk id="72" creationId="{7D5A83B5-6D6E-B80D-53CB-40095A08FB7B}"/>
          </ac:spMkLst>
        </pc:spChg>
        <pc:spChg chg="add mod">
          <ac:chgData name="Raphael Freitas" userId="a487a61babc2bbfd" providerId="LiveId" clId="{A549BABB-4D7A-491C-B4F1-898D4446DFD4}" dt="2022-11-09T19:24:30.185" v="654" actId="1076"/>
          <ac:spMkLst>
            <pc:docMk/>
            <pc:sldMk cId="2999988194" sldId="310"/>
            <ac:spMk id="73" creationId="{23D8DBA1-66DA-C43F-4947-4D038E44C004}"/>
          </ac:spMkLst>
        </pc:spChg>
        <pc:spChg chg="add mod">
          <ac:chgData name="Raphael Freitas" userId="a487a61babc2bbfd" providerId="LiveId" clId="{A549BABB-4D7A-491C-B4F1-898D4446DFD4}" dt="2022-11-09T19:24:30.185" v="654" actId="1076"/>
          <ac:spMkLst>
            <pc:docMk/>
            <pc:sldMk cId="2999988194" sldId="310"/>
            <ac:spMk id="74" creationId="{029BB1BB-4259-6D82-A09A-A68AE040BA8C}"/>
          </ac:spMkLst>
        </pc:spChg>
        <pc:spChg chg="add mod">
          <ac:chgData name="Raphael Freitas" userId="a487a61babc2bbfd" providerId="LiveId" clId="{A549BABB-4D7A-491C-B4F1-898D4446DFD4}" dt="2022-11-09T23:41:29.551" v="3762" actId="1076"/>
          <ac:spMkLst>
            <pc:docMk/>
            <pc:sldMk cId="2999988194" sldId="310"/>
            <ac:spMk id="75" creationId="{207FE243-7924-165F-02D1-1BE176372ACF}"/>
          </ac:spMkLst>
        </pc:spChg>
        <pc:spChg chg="add mod">
          <ac:chgData name="Raphael Freitas" userId="a487a61babc2bbfd" providerId="LiveId" clId="{A549BABB-4D7A-491C-B4F1-898D4446DFD4}" dt="2022-11-09T19:24:30.185" v="654" actId="1076"/>
          <ac:spMkLst>
            <pc:docMk/>
            <pc:sldMk cId="2999988194" sldId="310"/>
            <ac:spMk id="76" creationId="{BF74E8ED-AE88-E200-A5EA-ECAB6F8911AA}"/>
          </ac:spMkLst>
        </pc:spChg>
        <pc:spChg chg="add mod">
          <ac:chgData name="Raphael Freitas" userId="a487a61babc2bbfd" providerId="LiveId" clId="{A549BABB-4D7A-491C-B4F1-898D4446DFD4}" dt="2022-11-09T19:24:30.185" v="654" actId="1076"/>
          <ac:spMkLst>
            <pc:docMk/>
            <pc:sldMk cId="2999988194" sldId="310"/>
            <ac:spMk id="77" creationId="{A6113FAB-BAC9-7A39-8FAA-9A96B5E13BA5}"/>
          </ac:spMkLst>
        </pc:spChg>
        <pc:spChg chg="add mod">
          <ac:chgData name="Raphael Freitas" userId="a487a61babc2bbfd" providerId="LiveId" clId="{A549BABB-4D7A-491C-B4F1-898D4446DFD4}" dt="2022-11-09T19:24:30.185" v="654" actId="1076"/>
          <ac:spMkLst>
            <pc:docMk/>
            <pc:sldMk cId="2999988194" sldId="310"/>
            <ac:spMk id="78" creationId="{1AF60504-4053-36EB-9D61-A00101677E4F}"/>
          </ac:spMkLst>
        </pc:spChg>
        <pc:spChg chg="add mod">
          <ac:chgData name="Raphael Freitas" userId="a487a61babc2bbfd" providerId="LiveId" clId="{A549BABB-4D7A-491C-B4F1-898D4446DFD4}" dt="2022-11-09T19:24:30.185" v="654" actId="1076"/>
          <ac:spMkLst>
            <pc:docMk/>
            <pc:sldMk cId="2999988194" sldId="310"/>
            <ac:spMk id="79" creationId="{2D352E10-4BEB-8D67-BF60-9BF496242CD4}"/>
          </ac:spMkLst>
        </pc:spChg>
        <pc:spChg chg="add mod">
          <ac:chgData name="Raphael Freitas" userId="a487a61babc2bbfd" providerId="LiveId" clId="{A549BABB-4D7A-491C-B4F1-898D4446DFD4}" dt="2022-11-09T19:24:30.185" v="654" actId="1076"/>
          <ac:spMkLst>
            <pc:docMk/>
            <pc:sldMk cId="2999988194" sldId="310"/>
            <ac:spMk id="80" creationId="{3B3D5AD6-D270-3A44-57A3-D426803F80B0}"/>
          </ac:spMkLst>
        </pc:spChg>
        <pc:spChg chg="add mod">
          <ac:chgData name="Raphael Freitas" userId="a487a61babc2bbfd" providerId="LiveId" clId="{A549BABB-4D7A-491C-B4F1-898D4446DFD4}" dt="2022-11-09T19:24:30.185" v="654" actId="1076"/>
          <ac:spMkLst>
            <pc:docMk/>
            <pc:sldMk cId="2999988194" sldId="310"/>
            <ac:spMk id="81" creationId="{1EE01BE1-5E7E-F007-D335-94D67F1295B1}"/>
          </ac:spMkLst>
        </pc:spChg>
        <pc:spChg chg="add mod">
          <ac:chgData name="Raphael Freitas" userId="a487a61babc2bbfd" providerId="LiveId" clId="{A549BABB-4D7A-491C-B4F1-898D4446DFD4}" dt="2022-11-09T19:24:30.185" v="654" actId="1076"/>
          <ac:spMkLst>
            <pc:docMk/>
            <pc:sldMk cId="2999988194" sldId="310"/>
            <ac:spMk id="82" creationId="{0BF13B8F-92C4-4BB8-E3B1-01208F062FE2}"/>
          </ac:spMkLst>
        </pc:spChg>
        <pc:spChg chg="add mod">
          <ac:chgData name="Raphael Freitas" userId="a487a61babc2bbfd" providerId="LiveId" clId="{A549BABB-4D7A-491C-B4F1-898D4446DFD4}" dt="2022-11-09T19:24:30.185" v="654" actId="1076"/>
          <ac:spMkLst>
            <pc:docMk/>
            <pc:sldMk cId="2999988194" sldId="310"/>
            <ac:spMk id="83" creationId="{D1B1EC46-C5C6-8E1C-8260-C286298FFE76}"/>
          </ac:spMkLst>
        </pc:spChg>
        <pc:spChg chg="add mod">
          <ac:chgData name="Raphael Freitas" userId="a487a61babc2bbfd" providerId="LiveId" clId="{A549BABB-4D7A-491C-B4F1-898D4446DFD4}" dt="2022-11-09T19:24:30.185" v="654" actId="1076"/>
          <ac:spMkLst>
            <pc:docMk/>
            <pc:sldMk cId="2999988194" sldId="310"/>
            <ac:spMk id="84" creationId="{7F9B07D0-647A-9605-5C50-28BAA50140A1}"/>
          </ac:spMkLst>
        </pc:spChg>
        <pc:spChg chg="add mod">
          <ac:chgData name="Raphael Freitas" userId="a487a61babc2bbfd" providerId="LiveId" clId="{A549BABB-4D7A-491C-B4F1-898D4446DFD4}" dt="2022-11-09T19:24:30.185" v="654" actId="1076"/>
          <ac:spMkLst>
            <pc:docMk/>
            <pc:sldMk cId="2999988194" sldId="310"/>
            <ac:spMk id="85" creationId="{7FC32F5D-AAAE-2C80-0B0D-0558CF48985C}"/>
          </ac:spMkLst>
        </pc:spChg>
        <pc:spChg chg="add mod">
          <ac:chgData name="Raphael Freitas" userId="a487a61babc2bbfd" providerId="LiveId" clId="{A549BABB-4D7A-491C-B4F1-898D4446DFD4}" dt="2022-11-09T19:24:30.185" v="654" actId="1076"/>
          <ac:spMkLst>
            <pc:docMk/>
            <pc:sldMk cId="2999988194" sldId="310"/>
            <ac:spMk id="86" creationId="{85CC05F0-BEB5-AF6B-A5D6-E1D9D1789D03}"/>
          </ac:spMkLst>
        </pc:spChg>
        <pc:spChg chg="add mod">
          <ac:chgData name="Raphael Freitas" userId="a487a61babc2bbfd" providerId="LiveId" clId="{A549BABB-4D7A-491C-B4F1-898D4446DFD4}" dt="2022-11-09T19:24:30.185" v="654" actId="1076"/>
          <ac:spMkLst>
            <pc:docMk/>
            <pc:sldMk cId="2999988194" sldId="310"/>
            <ac:spMk id="87" creationId="{9DC7E643-414E-D22A-92DA-788D259BF5D4}"/>
          </ac:spMkLst>
        </pc:spChg>
        <pc:spChg chg="add del mod">
          <ac:chgData name="Raphael Freitas" userId="a487a61babc2bbfd" providerId="LiveId" clId="{A549BABB-4D7A-491C-B4F1-898D4446DFD4}" dt="2022-11-09T19:19:31.055" v="586" actId="478"/>
          <ac:spMkLst>
            <pc:docMk/>
            <pc:sldMk cId="2999988194" sldId="310"/>
            <ac:spMk id="88" creationId="{A89B210B-1D68-514D-935E-42E64A5CC9C4}"/>
          </ac:spMkLst>
        </pc:spChg>
        <pc:spChg chg="add del mod">
          <ac:chgData name="Raphael Freitas" userId="a487a61babc2bbfd" providerId="LiveId" clId="{A549BABB-4D7A-491C-B4F1-898D4446DFD4}" dt="2022-11-09T19:23:08.470" v="638" actId="478"/>
          <ac:spMkLst>
            <pc:docMk/>
            <pc:sldMk cId="2999988194" sldId="310"/>
            <ac:spMk id="89" creationId="{7F1D70C3-C2BD-2479-5926-62F482AC8530}"/>
          </ac:spMkLst>
        </pc:spChg>
        <pc:spChg chg="add mod">
          <ac:chgData name="Raphael Freitas" userId="a487a61babc2bbfd" providerId="LiveId" clId="{A549BABB-4D7A-491C-B4F1-898D4446DFD4}" dt="2022-11-09T19:31:48.701" v="732" actId="1076"/>
          <ac:spMkLst>
            <pc:docMk/>
            <pc:sldMk cId="2999988194" sldId="310"/>
            <ac:spMk id="90" creationId="{30143885-2509-E348-34AC-F52E6D3444A1}"/>
          </ac:spMkLst>
        </pc:spChg>
        <pc:spChg chg="add del mod">
          <ac:chgData name="Raphael Freitas" userId="a487a61babc2bbfd" providerId="LiveId" clId="{A549BABB-4D7A-491C-B4F1-898D4446DFD4}" dt="2022-11-09T19:27:29.725" v="703" actId="478"/>
          <ac:spMkLst>
            <pc:docMk/>
            <pc:sldMk cId="2999988194" sldId="310"/>
            <ac:spMk id="92" creationId="{96336952-E25C-B782-C767-208DAEF08F09}"/>
          </ac:spMkLst>
        </pc:spChg>
        <pc:grpChg chg="add del mod">
          <ac:chgData name="Raphael Freitas" userId="a487a61babc2bbfd" providerId="LiveId" clId="{A549BABB-4D7A-491C-B4F1-898D4446DFD4}" dt="2022-11-09T19:12:42.349" v="512" actId="478"/>
          <ac:grpSpMkLst>
            <pc:docMk/>
            <pc:sldMk cId="2999988194" sldId="310"/>
            <ac:grpSpMk id="3" creationId="{DC2AF2D2-80D1-C839-13BE-C110CCA8459A}"/>
          </ac:grpSpMkLst>
        </pc:grpChg>
        <pc:grpChg chg="add del mod">
          <ac:chgData name="Raphael Freitas" userId="a487a61babc2bbfd" providerId="LiveId" clId="{A549BABB-4D7A-491C-B4F1-898D4446DFD4}" dt="2022-11-09T19:12:42.349" v="512" actId="478"/>
          <ac:grpSpMkLst>
            <pc:docMk/>
            <pc:sldMk cId="2999988194" sldId="310"/>
            <ac:grpSpMk id="18" creationId="{FAE6C419-DAC0-7B4F-A9F1-393EF3FCC70F}"/>
          </ac:grpSpMkLst>
        </pc:grpChg>
        <pc:grpChg chg="add del mod">
          <ac:chgData name="Raphael Freitas" userId="a487a61babc2bbfd" providerId="LiveId" clId="{A549BABB-4D7A-491C-B4F1-898D4446DFD4}" dt="2022-11-09T19:12:42.349" v="512" actId="478"/>
          <ac:grpSpMkLst>
            <pc:docMk/>
            <pc:sldMk cId="2999988194" sldId="310"/>
            <ac:grpSpMk id="21" creationId="{98477A5E-0966-745A-1FD8-2EA864C7F059}"/>
          </ac:grpSpMkLst>
        </pc:grpChg>
        <pc:grpChg chg="add del mod">
          <ac:chgData name="Raphael Freitas" userId="a487a61babc2bbfd" providerId="LiveId" clId="{A549BABB-4D7A-491C-B4F1-898D4446DFD4}" dt="2022-11-09T19:12:42.349" v="512" actId="478"/>
          <ac:grpSpMkLst>
            <pc:docMk/>
            <pc:sldMk cId="2999988194" sldId="310"/>
            <ac:grpSpMk id="24" creationId="{4AFDCC43-58BA-4C84-6F25-FD8B7D06FDF0}"/>
          </ac:grpSpMkLst>
        </pc:grpChg>
        <pc:grpChg chg="add del mod">
          <ac:chgData name="Raphael Freitas" userId="a487a61babc2bbfd" providerId="LiveId" clId="{A549BABB-4D7A-491C-B4F1-898D4446DFD4}" dt="2022-11-09T19:12:42.349" v="512" actId="478"/>
          <ac:grpSpMkLst>
            <pc:docMk/>
            <pc:sldMk cId="2999988194" sldId="310"/>
            <ac:grpSpMk id="27" creationId="{ED2AB608-4BEC-F7B0-FAD7-F51BF9627D1E}"/>
          </ac:grpSpMkLst>
        </pc:grpChg>
        <pc:grpChg chg="add del mod">
          <ac:chgData name="Raphael Freitas" userId="a487a61babc2bbfd" providerId="LiveId" clId="{A549BABB-4D7A-491C-B4F1-898D4446DFD4}" dt="2022-11-09T19:12:42.349" v="512" actId="478"/>
          <ac:grpSpMkLst>
            <pc:docMk/>
            <pc:sldMk cId="2999988194" sldId="310"/>
            <ac:grpSpMk id="30" creationId="{79B1B265-81B0-F2F6-AD8C-8CD88DE4452D}"/>
          </ac:grpSpMkLst>
        </pc:grpChg>
        <pc:grpChg chg="add del mod">
          <ac:chgData name="Raphael Freitas" userId="a487a61babc2bbfd" providerId="LiveId" clId="{A549BABB-4D7A-491C-B4F1-898D4446DFD4}" dt="2022-11-09T19:12:42.349" v="512" actId="478"/>
          <ac:grpSpMkLst>
            <pc:docMk/>
            <pc:sldMk cId="2999988194" sldId="310"/>
            <ac:grpSpMk id="33" creationId="{7E8E70CD-44BE-1F8C-15AF-589B73A85896}"/>
          </ac:grpSpMkLst>
        </pc:grpChg>
        <pc:grpChg chg="add del mod">
          <ac:chgData name="Raphael Freitas" userId="a487a61babc2bbfd" providerId="LiveId" clId="{A549BABB-4D7A-491C-B4F1-898D4446DFD4}" dt="2022-11-09T18:53:31.304" v="350"/>
          <ac:grpSpMkLst>
            <pc:docMk/>
            <pc:sldMk cId="2999988194" sldId="310"/>
            <ac:grpSpMk id="37" creationId="{7066D076-B04C-BF10-3177-11F2A015BE4C}"/>
          </ac:grpSpMkLst>
        </pc:grpChg>
        <pc:grpChg chg="add del mod">
          <ac:chgData name="Raphael Freitas" userId="a487a61babc2bbfd" providerId="LiveId" clId="{A549BABB-4D7A-491C-B4F1-898D4446DFD4}" dt="2022-11-09T19:12:44.853" v="513" actId="478"/>
          <ac:grpSpMkLst>
            <pc:docMk/>
            <pc:sldMk cId="2999988194" sldId="310"/>
            <ac:grpSpMk id="40" creationId="{DD0696DB-2BB5-C8F3-B4FB-7DBD5C0244A6}"/>
          </ac:grpSpMkLst>
        </pc:grpChg>
        <pc:grpChg chg="add del mod">
          <ac:chgData name="Raphael Freitas" userId="a487a61babc2bbfd" providerId="LiveId" clId="{A549BABB-4D7A-491C-B4F1-898D4446DFD4}" dt="2022-11-09T19:12:55.087" v="515"/>
          <ac:grpSpMkLst>
            <pc:docMk/>
            <pc:sldMk cId="2999988194" sldId="310"/>
            <ac:grpSpMk id="45" creationId="{A285AD28-342E-5FC9-9523-8A114117D8CB}"/>
          </ac:grpSpMkLst>
        </pc:grpChg>
        <pc:grpChg chg="add del mod">
          <ac:chgData name="Raphael Freitas" userId="a487a61babc2bbfd" providerId="LiveId" clId="{A549BABB-4D7A-491C-B4F1-898D4446DFD4}" dt="2022-11-09T19:12:55.087" v="515"/>
          <ac:grpSpMkLst>
            <pc:docMk/>
            <pc:sldMk cId="2999988194" sldId="310"/>
            <ac:grpSpMk id="50" creationId="{21922D48-CB70-FC4F-00B0-B09B90B7EBF7}"/>
          </ac:grpSpMkLst>
        </pc:grpChg>
        <pc:grpChg chg="add del mod">
          <ac:chgData name="Raphael Freitas" userId="a487a61babc2bbfd" providerId="LiveId" clId="{A549BABB-4D7A-491C-B4F1-898D4446DFD4}" dt="2022-11-09T19:17:39.153" v="572" actId="165"/>
          <ac:grpSpMkLst>
            <pc:docMk/>
            <pc:sldMk cId="2999988194" sldId="310"/>
            <ac:grpSpMk id="59" creationId="{0B494DFF-7088-052B-9CC9-B9FBF7866712}"/>
          </ac:grpSpMkLst>
        </pc:grpChg>
        <pc:grpChg chg="add del mod">
          <ac:chgData name="Raphael Freitas" userId="a487a61babc2bbfd" providerId="LiveId" clId="{A549BABB-4D7A-491C-B4F1-898D4446DFD4}" dt="2022-11-09T19:23:12.778" v="640" actId="478"/>
          <ac:grpSpMkLst>
            <pc:docMk/>
            <pc:sldMk cId="2999988194" sldId="310"/>
            <ac:grpSpMk id="64" creationId="{217BDAB2-8C6F-B465-8CD2-95A4A034D5D9}"/>
          </ac:grpSpMkLst>
        </pc:grpChg>
        <pc:picChg chg="add mod">
          <ac:chgData name="Raphael Freitas" userId="a487a61babc2bbfd" providerId="LiveId" clId="{A549BABB-4D7A-491C-B4F1-898D4446DFD4}" dt="2022-11-09T19:30:49.973" v="730"/>
          <ac:picMkLst>
            <pc:docMk/>
            <pc:sldMk cId="2999988194" sldId="310"/>
            <ac:picMk id="93" creationId="{0F2EA49C-440B-B9DA-B5F0-328DC7613053}"/>
          </ac:picMkLst>
        </pc:picChg>
      </pc:sldChg>
      <pc:sldChg chg="addSp delSp modSp add del mod">
        <pc:chgData name="Raphael Freitas" userId="a487a61babc2bbfd" providerId="LiveId" clId="{A549BABB-4D7A-491C-B4F1-898D4446DFD4}" dt="2022-11-09T19:50:18.568" v="754" actId="47"/>
        <pc:sldMkLst>
          <pc:docMk/>
          <pc:sldMk cId="631735378" sldId="311"/>
        </pc:sldMkLst>
        <pc:spChg chg="mod">
          <ac:chgData name="Raphael Freitas" userId="a487a61babc2bbfd" providerId="LiveId" clId="{A549BABB-4D7A-491C-B4F1-898D4446DFD4}" dt="2022-11-09T19:31:58.759" v="734"/>
          <ac:spMkLst>
            <pc:docMk/>
            <pc:sldMk cId="631735378" sldId="311"/>
            <ac:spMk id="2" creationId="{CC239962-C1AE-3E51-6E50-E6F2A99A72BB}"/>
          </ac:spMkLst>
        </pc:spChg>
        <pc:spChg chg="add del mod">
          <ac:chgData name="Raphael Freitas" userId="a487a61babc2bbfd" providerId="LiveId" clId="{A549BABB-4D7A-491C-B4F1-898D4446DFD4}" dt="2022-11-09T19:48:56.977" v="747"/>
          <ac:spMkLst>
            <pc:docMk/>
            <pc:sldMk cId="631735378" sldId="311"/>
            <ac:spMk id="4" creationId="{BF430113-C892-F16B-DAB5-731A8D6D8EFE}"/>
          </ac:spMkLst>
        </pc:spChg>
        <pc:spChg chg="add del mod">
          <ac:chgData name="Raphael Freitas" userId="a487a61babc2bbfd" providerId="LiveId" clId="{A549BABB-4D7A-491C-B4F1-898D4446DFD4}" dt="2022-11-09T19:48:56.977" v="747"/>
          <ac:spMkLst>
            <pc:docMk/>
            <pc:sldMk cId="631735378" sldId="311"/>
            <ac:spMk id="5" creationId="{EA211302-D31A-EECD-121A-C68024CF590A}"/>
          </ac:spMkLst>
        </pc:spChg>
        <pc:spChg chg="mod">
          <ac:chgData name="Raphael Freitas" userId="a487a61babc2bbfd" providerId="LiveId" clId="{A549BABB-4D7A-491C-B4F1-898D4446DFD4}" dt="2022-11-09T19:48:56.106" v="746"/>
          <ac:spMkLst>
            <pc:docMk/>
            <pc:sldMk cId="631735378" sldId="311"/>
            <ac:spMk id="7" creationId="{1C34CD98-87A5-C6C7-D544-C317D3837611}"/>
          </ac:spMkLst>
        </pc:spChg>
        <pc:spChg chg="mod">
          <ac:chgData name="Raphael Freitas" userId="a487a61babc2bbfd" providerId="LiveId" clId="{A549BABB-4D7A-491C-B4F1-898D4446DFD4}" dt="2022-11-09T19:48:56.106" v="746"/>
          <ac:spMkLst>
            <pc:docMk/>
            <pc:sldMk cId="631735378" sldId="311"/>
            <ac:spMk id="8" creationId="{AF4E5F82-10BD-D9DC-121E-51CCDAE47AD6}"/>
          </ac:spMkLst>
        </pc:spChg>
        <pc:spChg chg="add del mod">
          <ac:chgData name="Raphael Freitas" userId="a487a61babc2bbfd" providerId="LiveId" clId="{A549BABB-4D7A-491C-B4F1-898D4446DFD4}" dt="2022-11-09T19:48:56.977" v="747"/>
          <ac:spMkLst>
            <pc:docMk/>
            <pc:sldMk cId="631735378" sldId="311"/>
            <ac:spMk id="9" creationId="{35B752BE-D902-6769-88C7-D37E1AB59ED5}"/>
          </ac:spMkLst>
        </pc:spChg>
        <pc:spChg chg="add del mod">
          <ac:chgData name="Raphael Freitas" userId="a487a61babc2bbfd" providerId="LiveId" clId="{A549BABB-4D7A-491C-B4F1-898D4446DFD4}" dt="2022-11-09T19:48:56.977" v="747"/>
          <ac:spMkLst>
            <pc:docMk/>
            <pc:sldMk cId="631735378" sldId="311"/>
            <ac:spMk id="10" creationId="{6B950B24-23D3-C983-891D-7B8DD188108A}"/>
          </ac:spMkLst>
        </pc:spChg>
        <pc:spChg chg="add del mod">
          <ac:chgData name="Raphael Freitas" userId="a487a61babc2bbfd" providerId="LiveId" clId="{A549BABB-4D7A-491C-B4F1-898D4446DFD4}" dt="2022-11-09T19:48:56.977" v="747"/>
          <ac:spMkLst>
            <pc:docMk/>
            <pc:sldMk cId="631735378" sldId="311"/>
            <ac:spMk id="11" creationId="{17A507B8-4528-0C46-AAC7-C4B66BEB7561}"/>
          </ac:spMkLst>
        </pc:spChg>
        <pc:spChg chg="add del mod">
          <ac:chgData name="Raphael Freitas" userId="a487a61babc2bbfd" providerId="LiveId" clId="{A549BABB-4D7A-491C-B4F1-898D4446DFD4}" dt="2022-11-09T19:48:56.977" v="747"/>
          <ac:spMkLst>
            <pc:docMk/>
            <pc:sldMk cId="631735378" sldId="311"/>
            <ac:spMk id="12" creationId="{7BA1ED23-6AF5-6749-BBE8-ED0AB6E67B8A}"/>
          </ac:spMkLst>
        </pc:spChg>
        <pc:spChg chg="add del mod">
          <ac:chgData name="Raphael Freitas" userId="a487a61babc2bbfd" providerId="LiveId" clId="{A549BABB-4D7A-491C-B4F1-898D4446DFD4}" dt="2022-11-09T19:48:56.977" v="747"/>
          <ac:spMkLst>
            <pc:docMk/>
            <pc:sldMk cId="631735378" sldId="311"/>
            <ac:spMk id="13" creationId="{9040C527-683E-DEED-8BF3-387EF76D7421}"/>
          </ac:spMkLst>
        </pc:spChg>
        <pc:spChg chg="mod">
          <ac:chgData name="Raphael Freitas" userId="a487a61babc2bbfd" providerId="LiveId" clId="{A549BABB-4D7A-491C-B4F1-898D4446DFD4}" dt="2022-11-09T19:48:56.106" v="746"/>
          <ac:spMkLst>
            <pc:docMk/>
            <pc:sldMk cId="631735378" sldId="311"/>
            <ac:spMk id="15" creationId="{758C4647-5676-D267-EA0F-CBF97BEABC44}"/>
          </ac:spMkLst>
        </pc:spChg>
        <pc:spChg chg="mod">
          <ac:chgData name="Raphael Freitas" userId="a487a61babc2bbfd" providerId="LiveId" clId="{A549BABB-4D7A-491C-B4F1-898D4446DFD4}" dt="2022-11-09T19:48:56.106" v="746"/>
          <ac:spMkLst>
            <pc:docMk/>
            <pc:sldMk cId="631735378" sldId="311"/>
            <ac:spMk id="16" creationId="{FF8636DE-692D-A930-6429-7E9CDAD1CEE8}"/>
          </ac:spMkLst>
        </pc:spChg>
        <pc:spChg chg="add del mod">
          <ac:chgData name="Raphael Freitas" userId="a487a61babc2bbfd" providerId="LiveId" clId="{A549BABB-4D7A-491C-B4F1-898D4446DFD4}" dt="2022-11-09T19:48:56.977" v="747"/>
          <ac:spMkLst>
            <pc:docMk/>
            <pc:sldMk cId="631735378" sldId="311"/>
            <ac:spMk id="17" creationId="{8DA8D347-85C3-4990-C2D3-5596F146423D}"/>
          </ac:spMkLst>
        </pc:spChg>
        <pc:spChg chg="add del mod">
          <ac:chgData name="Raphael Freitas" userId="a487a61babc2bbfd" providerId="LiveId" clId="{A549BABB-4D7A-491C-B4F1-898D4446DFD4}" dt="2022-11-09T19:48:56.977" v="747"/>
          <ac:spMkLst>
            <pc:docMk/>
            <pc:sldMk cId="631735378" sldId="311"/>
            <ac:spMk id="18" creationId="{E47B0D6E-7386-E0C3-5266-620397ECA2C8}"/>
          </ac:spMkLst>
        </pc:spChg>
        <pc:spChg chg="add del mod">
          <ac:chgData name="Raphael Freitas" userId="a487a61babc2bbfd" providerId="LiveId" clId="{A549BABB-4D7A-491C-B4F1-898D4446DFD4}" dt="2022-11-09T19:48:56.977" v="747"/>
          <ac:spMkLst>
            <pc:docMk/>
            <pc:sldMk cId="631735378" sldId="311"/>
            <ac:spMk id="19" creationId="{180FF3AA-5C6E-30EE-BB4B-FF6BEDF47582}"/>
          </ac:spMkLst>
        </pc:spChg>
        <pc:spChg chg="add del mod">
          <ac:chgData name="Raphael Freitas" userId="a487a61babc2bbfd" providerId="LiveId" clId="{A549BABB-4D7A-491C-B4F1-898D4446DFD4}" dt="2022-11-09T19:48:56.977" v="747"/>
          <ac:spMkLst>
            <pc:docMk/>
            <pc:sldMk cId="631735378" sldId="311"/>
            <ac:spMk id="20" creationId="{0EE0E6E1-3A04-8CDE-7CAD-5F5685C5F90F}"/>
          </ac:spMkLst>
        </pc:spChg>
        <pc:spChg chg="add del mod">
          <ac:chgData name="Raphael Freitas" userId="a487a61babc2bbfd" providerId="LiveId" clId="{A549BABB-4D7A-491C-B4F1-898D4446DFD4}" dt="2022-11-09T19:48:56.977" v="747"/>
          <ac:spMkLst>
            <pc:docMk/>
            <pc:sldMk cId="631735378" sldId="311"/>
            <ac:spMk id="21" creationId="{06D63B34-9535-A889-D004-8824974133A3}"/>
          </ac:spMkLst>
        </pc:spChg>
        <pc:spChg chg="mod">
          <ac:chgData name="Raphael Freitas" userId="a487a61babc2bbfd" providerId="LiveId" clId="{A549BABB-4D7A-491C-B4F1-898D4446DFD4}" dt="2022-11-09T19:48:56.106" v="746"/>
          <ac:spMkLst>
            <pc:docMk/>
            <pc:sldMk cId="631735378" sldId="311"/>
            <ac:spMk id="23" creationId="{B9646B71-4CCB-DF01-3BC5-7C6A7CD21470}"/>
          </ac:spMkLst>
        </pc:spChg>
        <pc:spChg chg="mod">
          <ac:chgData name="Raphael Freitas" userId="a487a61babc2bbfd" providerId="LiveId" clId="{A549BABB-4D7A-491C-B4F1-898D4446DFD4}" dt="2022-11-09T19:48:56.106" v="746"/>
          <ac:spMkLst>
            <pc:docMk/>
            <pc:sldMk cId="631735378" sldId="311"/>
            <ac:spMk id="24" creationId="{77F313D9-7B42-8853-6A81-4BFDBD7A705E}"/>
          </ac:spMkLst>
        </pc:spChg>
        <pc:spChg chg="add del mod">
          <ac:chgData name="Raphael Freitas" userId="a487a61babc2bbfd" providerId="LiveId" clId="{A549BABB-4D7A-491C-B4F1-898D4446DFD4}" dt="2022-11-09T19:48:56.977" v="747"/>
          <ac:spMkLst>
            <pc:docMk/>
            <pc:sldMk cId="631735378" sldId="311"/>
            <ac:spMk id="25" creationId="{631DCD84-B633-92C1-D029-0115DC5FE2AE}"/>
          </ac:spMkLst>
        </pc:spChg>
        <pc:spChg chg="add del mod">
          <ac:chgData name="Raphael Freitas" userId="a487a61babc2bbfd" providerId="LiveId" clId="{A549BABB-4D7A-491C-B4F1-898D4446DFD4}" dt="2022-11-09T19:48:56.977" v="747"/>
          <ac:spMkLst>
            <pc:docMk/>
            <pc:sldMk cId="631735378" sldId="311"/>
            <ac:spMk id="26" creationId="{A6A0EAA9-BA7B-03FE-B4F5-7D18698AB8A6}"/>
          </ac:spMkLst>
        </pc:spChg>
        <pc:spChg chg="add del mod">
          <ac:chgData name="Raphael Freitas" userId="a487a61babc2bbfd" providerId="LiveId" clId="{A549BABB-4D7A-491C-B4F1-898D4446DFD4}" dt="2022-11-09T19:48:56.977" v="747"/>
          <ac:spMkLst>
            <pc:docMk/>
            <pc:sldMk cId="631735378" sldId="311"/>
            <ac:spMk id="27" creationId="{30EDB66D-FD0F-09C1-E273-8329C380B18A}"/>
          </ac:spMkLst>
        </pc:spChg>
        <pc:spChg chg="add del mod">
          <ac:chgData name="Raphael Freitas" userId="a487a61babc2bbfd" providerId="LiveId" clId="{A549BABB-4D7A-491C-B4F1-898D4446DFD4}" dt="2022-11-09T19:48:56.977" v="747"/>
          <ac:spMkLst>
            <pc:docMk/>
            <pc:sldMk cId="631735378" sldId="311"/>
            <ac:spMk id="28" creationId="{E15591C8-91A4-3B8E-9ED6-D02119C6A242}"/>
          </ac:spMkLst>
        </pc:spChg>
        <pc:spChg chg="add del mod">
          <ac:chgData name="Raphael Freitas" userId="a487a61babc2bbfd" providerId="LiveId" clId="{A549BABB-4D7A-491C-B4F1-898D4446DFD4}" dt="2022-11-09T19:48:56.977" v="747"/>
          <ac:spMkLst>
            <pc:docMk/>
            <pc:sldMk cId="631735378" sldId="311"/>
            <ac:spMk id="29" creationId="{16D14DF8-39F5-E0F1-E067-BE1FE07E50F2}"/>
          </ac:spMkLst>
        </pc:spChg>
        <pc:spChg chg="mod">
          <ac:chgData name="Raphael Freitas" userId="a487a61babc2bbfd" providerId="LiveId" clId="{A549BABB-4D7A-491C-B4F1-898D4446DFD4}" dt="2022-11-09T19:48:56.106" v="746"/>
          <ac:spMkLst>
            <pc:docMk/>
            <pc:sldMk cId="631735378" sldId="311"/>
            <ac:spMk id="31" creationId="{BDFE7334-4B79-3058-69C6-9985A939F3A3}"/>
          </ac:spMkLst>
        </pc:spChg>
        <pc:spChg chg="mod">
          <ac:chgData name="Raphael Freitas" userId="a487a61babc2bbfd" providerId="LiveId" clId="{A549BABB-4D7A-491C-B4F1-898D4446DFD4}" dt="2022-11-09T19:48:56.106" v="746"/>
          <ac:spMkLst>
            <pc:docMk/>
            <pc:sldMk cId="631735378" sldId="311"/>
            <ac:spMk id="32" creationId="{FEA70E37-243B-64AE-B9EA-A1A4CA427460}"/>
          </ac:spMkLst>
        </pc:spChg>
        <pc:spChg chg="add del mod">
          <ac:chgData name="Raphael Freitas" userId="a487a61babc2bbfd" providerId="LiveId" clId="{A549BABB-4D7A-491C-B4F1-898D4446DFD4}" dt="2022-11-09T19:48:56.977" v="747"/>
          <ac:spMkLst>
            <pc:docMk/>
            <pc:sldMk cId="631735378" sldId="311"/>
            <ac:spMk id="33" creationId="{45628EF7-1683-77C7-A7F5-A0200FD257CD}"/>
          </ac:spMkLst>
        </pc:spChg>
        <pc:spChg chg="add del mod">
          <ac:chgData name="Raphael Freitas" userId="a487a61babc2bbfd" providerId="LiveId" clId="{A549BABB-4D7A-491C-B4F1-898D4446DFD4}" dt="2022-11-09T19:48:56.977" v="747"/>
          <ac:spMkLst>
            <pc:docMk/>
            <pc:sldMk cId="631735378" sldId="311"/>
            <ac:spMk id="34" creationId="{AD9E4190-10C1-32D9-47EC-426C70FA8EC0}"/>
          </ac:spMkLst>
        </pc:spChg>
        <pc:spChg chg="add del mod">
          <ac:chgData name="Raphael Freitas" userId="a487a61babc2bbfd" providerId="LiveId" clId="{A549BABB-4D7A-491C-B4F1-898D4446DFD4}" dt="2022-11-09T19:48:56.977" v="747"/>
          <ac:spMkLst>
            <pc:docMk/>
            <pc:sldMk cId="631735378" sldId="311"/>
            <ac:spMk id="35" creationId="{35CC3FA0-E528-FC7D-CBA6-1402CD2CD905}"/>
          </ac:spMkLst>
        </pc:spChg>
        <pc:spChg chg="add mod">
          <ac:chgData name="Raphael Freitas" userId="a487a61babc2bbfd" providerId="LiveId" clId="{A549BABB-4D7A-491C-B4F1-898D4446DFD4}" dt="2022-11-09T19:48:57.882" v="748"/>
          <ac:spMkLst>
            <pc:docMk/>
            <pc:sldMk cId="631735378" sldId="311"/>
            <ac:spMk id="36" creationId="{133FDEF9-158B-35F0-795D-3366317F34AF}"/>
          </ac:spMkLst>
        </pc:spChg>
        <pc:spChg chg="add mod">
          <ac:chgData name="Raphael Freitas" userId="a487a61babc2bbfd" providerId="LiveId" clId="{A549BABB-4D7A-491C-B4F1-898D4446DFD4}" dt="2022-11-09T19:48:57.882" v="748"/>
          <ac:spMkLst>
            <pc:docMk/>
            <pc:sldMk cId="631735378" sldId="311"/>
            <ac:spMk id="37" creationId="{7D796679-B883-E39A-0206-0F1B9F8E24B6}"/>
          </ac:spMkLst>
        </pc:spChg>
        <pc:spChg chg="mod">
          <ac:chgData name="Raphael Freitas" userId="a487a61babc2bbfd" providerId="LiveId" clId="{A549BABB-4D7A-491C-B4F1-898D4446DFD4}" dt="2022-11-09T19:48:57.882" v="748"/>
          <ac:spMkLst>
            <pc:docMk/>
            <pc:sldMk cId="631735378" sldId="311"/>
            <ac:spMk id="39" creationId="{020508EF-D968-7EFB-4186-17171FC11198}"/>
          </ac:spMkLst>
        </pc:spChg>
        <pc:spChg chg="mod">
          <ac:chgData name="Raphael Freitas" userId="a487a61babc2bbfd" providerId="LiveId" clId="{A549BABB-4D7A-491C-B4F1-898D4446DFD4}" dt="2022-11-09T19:48:57.882" v="748"/>
          <ac:spMkLst>
            <pc:docMk/>
            <pc:sldMk cId="631735378" sldId="311"/>
            <ac:spMk id="40" creationId="{DEA6AF16-D0B7-E0CD-A45B-F10384E1FA4D}"/>
          </ac:spMkLst>
        </pc:spChg>
        <pc:spChg chg="add mod">
          <ac:chgData name="Raphael Freitas" userId="a487a61babc2bbfd" providerId="LiveId" clId="{A549BABB-4D7A-491C-B4F1-898D4446DFD4}" dt="2022-11-09T19:48:57.882" v="748"/>
          <ac:spMkLst>
            <pc:docMk/>
            <pc:sldMk cId="631735378" sldId="311"/>
            <ac:spMk id="41" creationId="{F1AD0EB8-2965-9DFB-8793-13D2749DC77A}"/>
          </ac:spMkLst>
        </pc:spChg>
        <pc:spChg chg="add mod">
          <ac:chgData name="Raphael Freitas" userId="a487a61babc2bbfd" providerId="LiveId" clId="{A549BABB-4D7A-491C-B4F1-898D4446DFD4}" dt="2022-11-09T19:48:57.882" v="748"/>
          <ac:spMkLst>
            <pc:docMk/>
            <pc:sldMk cId="631735378" sldId="311"/>
            <ac:spMk id="42" creationId="{699B38A9-AFC5-4B2B-70C3-932AA4EA4468}"/>
          </ac:spMkLst>
        </pc:spChg>
        <pc:spChg chg="add mod">
          <ac:chgData name="Raphael Freitas" userId="a487a61babc2bbfd" providerId="LiveId" clId="{A549BABB-4D7A-491C-B4F1-898D4446DFD4}" dt="2022-11-09T19:48:57.882" v="748"/>
          <ac:spMkLst>
            <pc:docMk/>
            <pc:sldMk cId="631735378" sldId="311"/>
            <ac:spMk id="43" creationId="{D22C0FFF-8FC1-F6AC-9968-0AB31F357A93}"/>
          </ac:spMkLst>
        </pc:spChg>
        <pc:spChg chg="add mod">
          <ac:chgData name="Raphael Freitas" userId="a487a61babc2bbfd" providerId="LiveId" clId="{A549BABB-4D7A-491C-B4F1-898D4446DFD4}" dt="2022-11-09T19:48:57.882" v="748"/>
          <ac:spMkLst>
            <pc:docMk/>
            <pc:sldMk cId="631735378" sldId="311"/>
            <ac:spMk id="44" creationId="{A79E79EF-65E6-E467-4E60-C20BDD6486F3}"/>
          </ac:spMkLst>
        </pc:spChg>
        <pc:spChg chg="add mod">
          <ac:chgData name="Raphael Freitas" userId="a487a61babc2bbfd" providerId="LiveId" clId="{A549BABB-4D7A-491C-B4F1-898D4446DFD4}" dt="2022-11-09T19:48:57.882" v="748"/>
          <ac:spMkLst>
            <pc:docMk/>
            <pc:sldMk cId="631735378" sldId="311"/>
            <ac:spMk id="45" creationId="{6DE130D4-DAB6-B5D7-74E7-2933A1D8F091}"/>
          </ac:spMkLst>
        </pc:spChg>
        <pc:spChg chg="mod">
          <ac:chgData name="Raphael Freitas" userId="a487a61babc2bbfd" providerId="LiveId" clId="{A549BABB-4D7A-491C-B4F1-898D4446DFD4}" dt="2022-11-09T19:48:57.882" v="748"/>
          <ac:spMkLst>
            <pc:docMk/>
            <pc:sldMk cId="631735378" sldId="311"/>
            <ac:spMk id="47" creationId="{FFFD8721-E13B-9B94-7B1F-256C370FD18B}"/>
          </ac:spMkLst>
        </pc:spChg>
        <pc:spChg chg="mod">
          <ac:chgData name="Raphael Freitas" userId="a487a61babc2bbfd" providerId="LiveId" clId="{A549BABB-4D7A-491C-B4F1-898D4446DFD4}" dt="2022-11-09T19:48:57.882" v="748"/>
          <ac:spMkLst>
            <pc:docMk/>
            <pc:sldMk cId="631735378" sldId="311"/>
            <ac:spMk id="48" creationId="{972BB7B1-1B44-7F16-59DE-FAE9E4C691FF}"/>
          </ac:spMkLst>
        </pc:spChg>
        <pc:spChg chg="add mod">
          <ac:chgData name="Raphael Freitas" userId="a487a61babc2bbfd" providerId="LiveId" clId="{A549BABB-4D7A-491C-B4F1-898D4446DFD4}" dt="2022-11-09T19:48:57.882" v="748"/>
          <ac:spMkLst>
            <pc:docMk/>
            <pc:sldMk cId="631735378" sldId="311"/>
            <ac:spMk id="49" creationId="{5374DDE2-6DB0-AE19-FBAF-20077F0BEEE6}"/>
          </ac:spMkLst>
        </pc:spChg>
        <pc:spChg chg="add mod">
          <ac:chgData name="Raphael Freitas" userId="a487a61babc2bbfd" providerId="LiveId" clId="{A549BABB-4D7A-491C-B4F1-898D4446DFD4}" dt="2022-11-09T19:48:57.882" v="748"/>
          <ac:spMkLst>
            <pc:docMk/>
            <pc:sldMk cId="631735378" sldId="311"/>
            <ac:spMk id="50" creationId="{F9A7B4C0-3389-AD72-36B6-A21601C82D08}"/>
          </ac:spMkLst>
        </pc:spChg>
        <pc:spChg chg="add mod">
          <ac:chgData name="Raphael Freitas" userId="a487a61babc2bbfd" providerId="LiveId" clId="{A549BABB-4D7A-491C-B4F1-898D4446DFD4}" dt="2022-11-09T19:48:57.882" v="748"/>
          <ac:spMkLst>
            <pc:docMk/>
            <pc:sldMk cId="631735378" sldId="311"/>
            <ac:spMk id="51" creationId="{17158197-2062-461B-FE4C-47A34606F985}"/>
          </ac:spMkLst>
        </pc:spChg>
        <pc:spChg chg="add mod">
          <ac:chgData name="Raphael Freitas" userId="a487a61babc2bbfd" providerId="LiveId" clId="{A549BABB-4D7A-491C-B4F1-898D4446DFD4}" dt="2022-11-09T19:48:57.882" v="748"/>
          <ac:spMkLst>
            <pc:docMk/>
            <pc:sldMk cId="631735378" sldId="311"/>
            <ac:spMk id="52" creationId="{8EA1999E-56A3-FADC-F15A-1F2993793B45}"/>
          </ac:spMkLst>
        </pc:spChg>
        <pc:spChg chg="add mod">
          <ac:chgData name="Raphael Freitas" userId="a487a61babc2bbfd" providerId="LiveId" clId="{A549BABB-4D7A-491C-B4F1-898D4446DFD4}" dt="2022-11-09T19:48:57.882" v="748"/>
          <ac:spMkLst>
            <pc:docMk/>
            <pc:sldMk cId="631735378" sldId="311"/>
            <ac:spMk id="53" creationId="{B5217182-1824-92DB-C13B-1C2F6B116EBD}"/>
          </ac:spMkLst>
        </pc:spChg>
        <pc:spChg chg="mod">
          <ac:chgData name="Raphael Freitas" userId="a487a61babc2bbfd" providerId="LiveId" clId="{A549BABB-4D7A-491C-B4F1-898D4446DFD4}" dt="2022-11-09T19:48:57.882" v="748"/>
          <ac:spMkLst>
            <pc:docMk/>
            <pc:sldMk cId="631735378" sldId="311"/>
            <ac:spMk id="55" creationId="{710BF9AD-4259-17D6-6582-73272D879323}"/>
          </ac:spMkLst>
        </pc:spChg>
        <pc:spChg chg="mod">
          <ac:chgData name="Raphael Freitas" userId="a487a61babc2bbfd" providerId="LiveId" clId="{A549BABB-4D7A-491C-B4F1-898D4446DFD4}" dt="2022-11-09T19:48:57.882" v="748"/>
          <ac:spMkLst>
            <pc:docMk/>
            <pc:sldMk cId="631735378" sldId="311"/>
            <ac:spMk id="56" creationId="{F5C1EC1B-EC6F-E6D2-0B77-A04840D197DE}"/>
          </ac:spMkLst>
        </pc:spChg>
        <pc:spChg chg="add mod">
          <ac:chgData name="Raphael Freitas" userId="a487a61babc2bbfd" providerId="LiveId" clId="{A549BABB-4D7A-491C-B4F1-898D4446DFD4}" dt="2022-11-09T19:48:57.882" v="748"/>
          <ac:spMkLst>
            <pc:docMk/>
            <pc:sldMk cId="631735378" sldId="311"/>
            <ac:spMk id="57" creationId="{2DF36E3A-4232-35F2-237E-3EFBE6030190}"/>
          </ac:spMkLst>
        </pc:spChg>
        <pc:spChg chg="add mod">
          <ac:chgData name="Raphael Freitas" userId="a487a61babc2bbfd" providerId="LiveId" clId="{A549BABB-4D7A-491C-B4F1-898D4446DFD4}" dt="2022-11-09T19:48:57.882" v="748"/>
          <ac:spMkLst>
            <pc:docMk/>
            <pc:sldMk cId="631735378" sldId="311"/>
            <ac:spMk id="58" creationId="{C9AFA973-402F-9A1C-C4D6-7027882D1C68}"/>
          </ac:spMkLst>
        </pc:spChg>
        <pc:spChg chg="add mod">
          <ac:chgData name="Raphael Freitas" userId="a487a61babc2bbfd" providerId="LiveId" clId="{A549BABB-4D7A-491C-B4F1-898D4446DFD4}" dt="2022-11-09T19:48:57.882" v="748"/>
          <ac:spMkLst>
            <pc:docMk/>
            <pc:sldMk cId="631735378" sldId="311"/>
            <ac:spMk id="59" creationId="{740E7A3E-9ABA-BBF0-3FEA-38A86C212FD1}"/>
          </ac:spMkLst>
        </pc:spChg>
        <pc:spChg chg="add mod">
          <ac:chgData name="Raphael Freitas" userId="a487a61babc2bbfd" providerId="LiveId" clId="{A549BABB-4D7A-491C-B4F1-898D4446DFD4}" dt="2022-11-09T19:48:57.882" v="748"/>
          <ac:spMkLst>
            <pc:docMk/>
            <pc:sldMk cId="631735378" sldId="311"/>
            <ac:spMk id="60" creationId="{508279AC-D376-4B0E-C97B-E05D71329064}"/>
          </ac:spMkLst>
        </pc:spChg>
        <pc:spChg chg="add mod">
          <ac:chgData name="Raphael Freitas" userId="a487a61babc2bbfd" providerId="LiveId" clId="{A549BABB-4D7A-491C-B4F1-898D4446DFD4}" dt="2022-11-09T19:48:57.882" v="748"/>
          <ac:spMkLst>
            <pc:docMk/>
            <pc:sldMk cId="631735378" sldId="311"/>
            <ac:spMk id="61" creationId="{5F024154-F097-0B66-AD6A-04932C312B85}"/>
          </ac:spMkLst>
        </pc:spChg>
        <pc:spChg chg="mod">
          <ac:chgData name="Raphael Freitas" userId="a487a61babc2bbfd" providerId="LiveId" clId="{A549BABB-4D7A-491C-B4F1-898D4446DFD4}" dt="2022-11-09T19:48:57.882" v="748"/>
          <ac:spMkLst>
            <pc:docMk/>
            <pc:sldMk cId="631735378" sldId="311"/>
            <ac:spMk id="63" creationId="{063C1782-F08D-7D97-F928-DF53B7E0CC5D}"/>
          </ac:spMkLst>
        </pc:spChg>
        <pc:spChg chg="mod">
          <ac:chgData name="Raphael Freitas" userId="a487a61babc2bbfd" providerId="LiveId" clId="{A549BABB-4D7A-491C-B4F1-898D4446DFD4}" dt="2022-11-09T19:48:57.882" v="748"/>
          <ac:spMkLst>
            <pc:docMk/>
            <pc:sldMk cId="631735378" sldId="311"/>
            <ac:spMk id="64" creationId="{41C73CC0-175F-34F6-0C9E-A95E092D0A7B}"/>
          </ac:spMkLst>
        </pc:spChg>
        <pc:spChg chg="add mod">
          <ac:chgData name="Raphael Freitas" userId="a487a61babc2bbfd" providerId="LiveId" clId="{A549BABB-4D7A-491C-B4F1-898D4446DFD4}" dt="2022-11-09T19:48:57.882" v="748"/>
          <ac:spMkLst>
            <pc:docMk/>
            <pc:sldMk cId="631735378" sldId="311"/>
            <ac:spMk id="65" creationId="{23EE906F-B7CB-E42B-4D3D-03B24B0C7BB3}"/>
          </ac:spMkLst>
        </pc:spChg>
        <pc:spChg chg="add mod">
          <ac:chgData name="Raphael Freitas" userId="a487a61babc2bbfd" providerId="LiveId" clId="{A549BABB-4D7A-491C-B4F1-898D4446DFD4}" dt="2022-11-09T19:48:57.882" v="748"/>
          <ac:spMkLst>
            <pc:docMk/>
            <pc:sldMk cId="631735378" sldId="311"/>
            <ac:spMk id="66" creationId="{CC7979B5-EC24-0B73-C2D8-68031CE8A34C}"/>
          </ac:spMkLst>
        </pc:spChg>
        <pc:spChg chg="add mod">
          <ac:chgData name="Raphael Freitas" userId="a487a61babc2bbfd" providerId="LiveId" clId="{A549BABB-4D7A-491C-B4F1-898D4446DFD4}" dt="2022-11-09T19:48:57.882" v="748"/>
          <ac:spMkLst>
            <pc:docMk/>
            <pc:sldMk cId="631735378" sldId="311"/>
            <ac:spMk id="67" creationId="{EA87049F-A929-62C1-4094-A957F9F9309E}"/>
          </ac:spMkLst>
        </pc:spChg>
        <pc:spChg chg="mod">
          <ac:chgData name="Raphael Freitas" userId="a487a61babc2bbfd" providerId="LiveId" clId="{A549BABB-4D7A-491C-B4F1-898D4446DFD4}" dt="2022-11-09T19:48:54.916" v="745" actId="1076"/>
          <ac:spMkLst>
            <pc:docMk/>
            <pc:sldMk cId="631735378" sldId="311"/>
            <ac:spMk id="123" creationId="{00000000-0000-0000-0000-000000000000}"/>
          </ac:spMkLst>
        </pc:spChg>
        <pc:grpChg chg="add del mod">
          <ac:chgData name="Raphael Freitas" userId="a487a61babc2bbfd" providerId="LiveId" clId="{A549BABB-4D7A-491C-B4F1-898D4446DFD4}" dt="2022-11-09T19:48:56.977" v="747"/>
          <ac:grpSpMkLst>
            <pc:docMk/>
            <pc:sldMk cId="631735378" sldId="311"/>
            <ac:grpSpMk id="6" creationId="{5A4A9349-5D0A-CB31-A7F4-1C4B7ABEC5AC}"/>
          </ac:grpSpMkLst>
        </pc:grpChg>
        <pc:grpChg chg="add del mod">
          <ac:chgData name="Raphael Freitas" userId="a487a61babc2bbfd" providerId="LiveId" clId="{A549BABB-4D7A-491C-B4F1-898D4446DFD4}" dt="2022-11-09T19:48:56.977" v="747"/>
          <ac:grpSpMkLst>
            <pc:docMk/>
            <pc:sldMk cId="631735378" sldId="311"/>
            <ac:grpSpMk id="14" creationId="{4E397A7A-6069-ECA2-E3FC-812676A31F5C}"/>
          </ac:grpSpMkLst>
        </pc:grpChg>
        <pc:grpChg chg="add del mod">
          <ac:chgData name="Raphael Freitas" userId="a487a61babc2bbfd" providerId="LiveId" clId="{A549BABB-4D7A-491C-B4F1-898D4446DFD4}" dt="2022-11-09T19:48:56.977" v="747"/>
          <ac:grpSpMkLst>
            <pc:docMk/>
            <pc:sldMk cId="631735378" sldId="311"/>
            <ac:grpSpMk id="22" creationId="{B6E5E798-F5BA-9111-D571-4B95A675213C}"/>
          </ac:grpSpMkLst>
        </pc:grpChg>
        <pc:grpChg chg="add del mod">
          <ac:chgData name="Raphael Freitas" userId="a487a61babc2bbfd" providerId="LiveId" clId="{A549BABB-4D7A-491C-B4F1-898D4446DFD4}" dt="2022-11-09T19:48:56.977" v="747"/>
          <ac:grpSpMkLst>
            <pc:docMk/>
            <pc:sldMk cId="631735378" sldId="311"/>
            <ac:grpSpMk id="30" creationId="{6692BB6C-F336-F695-B6E1-BC5C2B475763}"/>
          </ac:grpSpMkLst>
        </pc:grpChg>
        <pc:grpChg chg="add mod">
          <ac:chgData name="Raphael Freitas" userId="a487a61babc2bbfd" providerId="LiveId" clId="{A549BABB-4D7A-491C-B4F1-898D4446DFD4}" dt="2022-11-09T19:48:57.882" v="748"/>
          <ac:grpSpMkLst>
            <pc:docMk/>
            <pc:sldMk cId="631735378" sldId="311"/>
            <ac:grpSpMk id="38" creationId="{A6B02B2E-842B-1763-0F9E-7D75061A95F3}"/>
          </ac:grpSpMkLst>
        </pc:grpChg>
        <pc:grpChg chg="add mod">
          <ac:chgData name="Raphael Freitas" userId="a487a61babc2bbfd" providerId="LiveId" clId="{A549BABB-4D7A-491C-B4F1-898D4446DFD4}" dt="2022-11-09T19:48:57.882" v="748"/>
          <ac:grpSpMkLst>
            <pc:docMk/>
            <pc:sldMk cId="631735378" sldId="311"/>
            <ac:grpSpMk id="46" creationId="{387D1F2C-8EA1-C06F-917C-2C3B5E01D83D}"/>
          </ac:grpSpMkLst>
        </pc:grpChg>
        <pc:grpChg chg="add mod">
          <ac:chgData name="Raphael Freitas" userId="a487a61babc2bbfd" providerId="LiveId" clId="{A549BABB-4D7A-491C-B4F1-898D4446DFD4}" dt="2022-11-09T19:48:57.882" v="748"/>
          <ac:grpSpMkLst>
            <pc:docMk/>
            <pc:sldMk cId="631735378" sldId="311"/>
            <ac:grpSpMk id="54" creationId="{C1485D0D-0C39-8628-B204-784D4B61E12F}"/>
          </ac:grpSpMkLst>
        </pc:grpChg>
        <pc:grpChg chg="add mod">
          <ac:chgData name="Raphael Freitas" userId="a487a61babc2bbfd" providerId="LiveId" clId="{A549BABB-4D7A-491C-B4F1-898D4446DFD4}" dt="2022-11-09T19:48:57.882" v="748"/>
          <ac:grpSpMkLst>
            <pc:docMk/>
            <pc:sldMk cId="631735378" sldId="311"/>
            <ac:grpSpMk id="62" creationId="{C0410404-07CC-279D-A7BE-115E33DDB300}"/>
          </ac:grpSpMkLst>
        </pc:grpChg>
      </pc:sldChg>
      <pc:sldChg chg="addSp delSp modSp add del mod">
        <pc:chgData name="Raphael Freitas" userId="a487a61babc2bbfd" providerId="LiveId" clId="{A549BABB-4D7A-491C-B4F1-898D4446DFD4}" dt="2022-11-09T19:18:47.789" v="578" actId="47"/>
        <pc:sldMkLst>
          <pc:docMk/>
          <pc:sldMk cId="1091983399" sldId="311"/>
        </pc:sldMkLst>
        <pc:spChg chg="del">
          <ac:chgData name="Raphael Freitas" userId="a487a61babc2bbfd" providerId="LiveId" clId="{A549BABB-4D7A-491C-B4F1-898D4446DFD4}" dt="2022-11-09T19:04:44.343" v="386" actId="478"/>
          <ac:spMkLst>
            <pc:docMk/>
            <pc:sldMk cId="1091983399" sldId="311"/>
            <ac:spMk id="2" creationId="{50295871-3171-55EE-6E4D-3EA1F387B117}"/>
          </ac:spMkLst>
        </pc:spChg>
        <pc:spChg chg="del">
          <ac:chgData name="Raphael Freitas" userId="a487a61babc2bbfd" providerId="LiveId" clId="{A549BABB-4D7A-491C-B4F1-898D4446DFD4}" dt="2022-11-09T19:04:44.343" v="386" actId="478"/>
          <ac:spMkLst>
            <pc:docMk/>
            <pc:sldMk cId="1091983399" sldId="311"/>
            <ac:spMk id="6" creationId="{60A8BB3B-2ABC-6A4C-1A1B-589FE7CF55D0}"/>
          </ac:spMkLst>
        </pc:spChg>
        <pc:spChg chg="del">
          <ac:chgData name="Raphael Freitas" userId="a487a61babc2bbfd" providerId="LiveId" clId="{A549BABB-4D7A-491C-B4F1-898D4446DFD4}" dt="2022-11-09T19:04:44.343" v="386" actId="478"/>
          <ac:spMkLst>
            <pc:docMk/>
            <pc:sldMk cId="1091983399" sldId="311"/>
            <ac:spMk id="7" creationId="{B655B913-BC60-2618-125B-AADE4A8D6BE6}"/>
          </ac:spMkLst>
        </pc:spChg>
        <pc:spChg chg="del">
          <ac:chgData name="Raphael Freitas" userId="a487a61babc2bbfd" providerId="LiveId" clId="{A549BABB-4D7A-491C-B4F1-898D4446DFD4}" dt="2022-11-09T19:04:44.343" v="386" actId="478"/>
          <ac:spMkLst>
            <pc:docMk/>
            <pc:sldMk cId="1091983399" sldId="311"/>
            <ac:spMk id="8" creationId="{DBDEB392-649C-38D9-1DE2-C4FA6A14EDCC}"/>
          </ac:spMkLst>
        </pc:spChg>
        <pc:spChg chg="del">
          <ac:chgData name="Raphael Freitas" userId="a487a61babc2bbfd" providerId="LiveId" clId="{A549BABB-4D7A-491C-B4F1-898D4446DFD4}" dt="2022-11-09T19:04:44.343" v="386" actId="478"/>
          <ac:spMkLst>
            <pc:docMk/>
            <pc:sldMk cId="1091983399" sldId="311"/>
            <ac:spMk id="9" creationId="{332CDB33-D72D-BAF0-7FD8-606D722BA03E}"/>
          </ac:spMkLst>
        </pc:spChg>
        <pc:spChg chg="del">
          <ac:chgData name="Raphael Freitas" userId="a487a61babc2bbfd" providerId="LiveId" clId="{A549BABB-4D7A-491C-B4F1-898D4446DFD4}" dt="2022-11-09T19:04:44.343" v="386" actId="478"/>
          <ac:spMkLst>
            <pc:docMk/>
            <pc:sldMk cId="1091983399" sldId="311"/>
            <ac:spMk id="10" creationId="{E3E457F0-5DC6-7A76-23E0-9DD1BFBB831B}"/>
          </ac:spMkLst>
        </pc:spChg>
        <pc:spChg chg="del">
          <ac:chgData name="Raphael Freitas" userId="a487a61babc2bbfd" providerId="LiveId" clId="{A549BABB-4D7A-491C-B4F1-898D4446DFD4}" dt="2022-11-09T19:04:44.343" v="386" actId="478"/>
          <ac:spMkLst>
            <pc:docMk/>
            <pc:sldMk cId="1091983399" sldId="311"/>
            <ac:spMk id="11" creationId="{1BC8F6AA-57D7-3C02-CD53-7A15F65F5168}"/>
          </ac:spMkLst>
        </pc:spChg>
        <pc:spChg chg="del">
          <ac:chgData name="Raphael Freitas" userId="a487a61babc2bbfd" providerId="LiveId" clId="{A549BABB-4D7A-491C-B4F1-898D4446DFD4}" dt="2022-11-09T19:04:44.343" v="386" actId="478"/>
          <ac:spMkLst>
            <pc:docMk/>
            <pc:sldMk cId="1091983399" sldId="311"/>
            <ac:spMk id="12" creationId="{F5177BC4-740A-C13A-7C31-9E4504C78866}"/>
          </ac:spMkLst>
        </pc:spChg>
        <pc:spChg chg="add mod">
          <ac:chgData name="Raphael Freitas" userId="a487a61babc2bbfd" providerId="LiveId" clId="{A549BABB-4D7A-491C-B4F1-898D4446DFD4}" dt="2022-11-09T19:06:38.551" v="416"/>
          <ac:spMkLst>
            <pc:docMk/>
            <pc:sldMk cId="1091983399" sldId="311"/>
            <ac:spMk id="13" creationId="{D907A64E-44E2-62F7-194C-E1EB1DEE02C1}"/>
          </ac:spMkLst>
        </pc:spChg>
        <pc:spChg chg="del">
          <ac:chgData name="Raphael Freitas" userId="a487a61babc2bbfd" providerId="LiveId" clId="{A549BABB-4D7A-491C-B4F1-898D4446DFD4}" dt="2022-11-09T19:04:44.343" v="386" actId="478"/>
          <ac:spMkLst>
            <pc:docMk/>
            <pc:sldMk cId="1091983399" sldId="311"/>
            <ac:spMk id="14" creationId="{4EE27F1D-18FB-316C-7853-81EF7F710A9F}"/>
          </ac:spMkLst>
        </pc:spChg>
        <pc:spChg chg="del">
          <ac:chgData name="Raphael Freitas" userId="a487a61babc2bbfd" providerId="LiveId" clId="{A549BABB-4D7A-491C-B4F1-898D4446DFD4}" dt="2022-11-09T19:04:44.343" v="386" actId="478"/>
          <ac:spMkLst>
            <pc:docMk/>
            <pc:sldMk cId="1091983399" sldId="311"/>
            <ac:spMk id="15" creationId="{784BB28B-4AA9-5283-C7E9-C0E880C70B40}"/>
          </ac:spMkLst>
        </pc:spChg>
        <pc:spChg chg="del">
          <ac:chgData name="Raphael Freitas" userId="a487a61babc2bbfd" providerId="LiveId" clId="{A549BABB-4D7A-491C-B4F1-898D4446DFD4}" dt="2022-11-09T19:04:44.343" v="386" actId="478"/>
          <ac:spMkLst>
            <pc:docMk/>
            <pc:sldMk cId="1091983399" sldId="311"/>
            <ac:spMk id="16" creationId="{E0E1539F-1E6C-9A5B-DC07-5EAAAE68FAE1}"/>
          </ac:spMkLst>
        </pc:spChg>
        <pc:spChg chg="del">
          <ac:chgData name="Raphael Freitas" userId="a487a61babc2bbfd" providerId="LiveId" clId="{A549BABB-4D7A-491C-B4F1-898D4446DFD4}" dt="2022-11-09T19:04:44.343" v="386" actId="478"/>
          <ac:spMkLst>
            <pc:docMk/>
            <pc:sldMk cId="1091983399" sldId="311"/>
            <ac:spMk id="17" creationId="{80EDBA84-E34D-B739-5B54-55B9C20A0F82}"/>
          </ac:spMkLst>
        </pc:spChg>
        <pc:spChg chg="del">
          <ac:chgData name="Raphael Freitas" userId="a487a61babc2bbfd" providerId="LiveId" clId="{A549BABB-4D7A-491C-B4F1-898D4446DFD4}" dt="2022-11-09T19:04:44.343" v="386" actId="478"/>
          <ac:spMkLst>
            <pc:docMk/>
            <pc:sldMk cId="1091983399" sldId="311"/>
            <ac:spMk id="36" creationId="{2B7CB091-F55B-077C-7B71-581CB01C5396}"/>
          </ac:spMkLst>
        </pc:spChg>
        <pc:spChg chg="add mod">
          <ac:chgData name="Raphael Freitas" userId="a487a61babc2bbfd" providerId="LiveId" clId="{A549BABB-4D7A-491C-B4F1-898D4446DFD4}" dt="2022-11-09T19:05:06.857" v="389" actId="1076"/>
          <ac:spMkLst>
            <pc:docMk/>
            <pc:sldMk cId="1091983399" sldId="311"/>
            <ac:spMk id="37" creationId="{29ECE6BE-D8D2-B77E-4F73-5895671AD17E}"/>
          </ac:spMkLst>
        </pc:spChg>
        <pc:spChg chg="add mod">
          <ac:chgData name="Raphael Freitas" userId="a487a61babc2bbfd" providerId="LiveId" clId="{A549BABB-4D7A-491C-B4F1-898D4446DFD4}" dt="2022-11-09T19:06:43.405" v="417"/>
          <ac:spMkLst>
            <pc:docMk/>
            <pc:sldMk cId="1091983399" sldId="311"/>
            <ac:spMk id="38" creationId="{B1FEDA61-7C94-1783-D704-F9B285E90003}"/>
          </ac:spMkLst>
        </pc:spChg>
        <pc:spChg chg="add mod">
          <ac:chgData name="Raphael Freitas" userId="a487a61babc2bbfd" providerId="LiveId" clId="{A549BABB-4D7A-491C-B4F1-898D4446DFD4}" dt="2022-11-09T19:06:58.532" v="420"/>
          <ac:spMkLst>
            <pc:docMk/>
            <pc:sldMk cId="1091983399" sldId="311"/>
            <ac:spMk id="39" creationId="{E1FA431B-8016-6A31-EF17-23283C59D9D2}"/>
          </ac:spMkLst>
        </pc:spChg>
        <pc:spChg chg="del">
          <ac:chgData name="Raphael Freitas" userId="a487a61babc2bbfd" providerId="LiveId" clId="{A549BABB-4D7A-491C-B4F1-898D4446DFD4}" dt="2022-11-09T19:04:44.343" v="386" actId="478"/>
          <ac:spMkLst>
            <pc:docMk/>
            <pc:sldMk cId="1091983399" sldId="311"/>
            <ac:spMk id="43" creationId="{28B00E60-ECA7-58DD-AD73-EE7879937019}"/>
          </ac:spMkLst>
        </pc:spChg>
        <pc:spChg chg="add mod">
          <ac:chgData name="Raphael Freitas" userId="a487a61babc2bbfd" providerId="LiveId" clId="{A549BABB-4D7A-491C-B4F1-898D4446DFD4}" dt="2022-11-09T19:06:49.364" v="418"/>
          <ac:spMkLst>
            <pc:docMk/>
            <pc:sldMk cId="1091983399" sldId="311"/>
            <ac:spMk id="44" creationId="{1334C6B3-EE05-6ACD-B906-AE8C277D7889}"/>
          </ac:spMkLst>
        </pc:spChg>
        <pc:spChg chg="add del mod">
          <ac:chgData name="Raphael Freitas" userId="a487a61babc2bbfd" providerId="LiveId" clId="{A549BABB-4D7A-491C-B4F1-898D4446DFD4}" dt="2022-11-09T19:06:03.991" v="415" actId="478"/>
          <ac:spMkLst>
            <pc:docMk/>
            <pc:sldMk cId="1091983399" sldId="311"/>
            <ac:spMk id="45" creationId="{C0A19F9F-6F76-5E67-12A5-44FBC0CCCDEC}"/>
          </ac:spMkLst>
        </pc:spChg>
        <pc:spChg chg="add mod">
          <ac:chgData name="Raphael Freitas" userId="a487a61babc2bbfd" providerId="LiveId" clId="{A549BABB-4D7A-491C-B4F1-898D4446DFD4}" dt="2022-11-09T19:05:45.034" v="412" actId="1076"/>
          <ac:spMkLst>
            <pc:docMk/>
            <pc:sldMk cId="1091983399" sldId="311"/>
            <ac:spMk id="46" creationId="{17408F79-CB83-25E2-615B-852CAAB632A8}"/>
          </ac:spMkLst>
        </pc:spChg>
        <pc:spChg chg="add mod">
          <ac:chgData name="Raphael Freitas" userId="a487a61babc2bbfd" providerId="LiveId" clId="{A549BABB-4D7A-491C-B4F1-898D4446DFD4}" dt="2022-11-09T19:06:53.549" v="419"/>
          <ac:spMkLst>
            <pc:docMk/>
            <pc:sldMk cId="1091983399" sldId="311"/>
            <ac:spMk id="47" creationId="{2F8355C4-24B2-19F3-DE2C-43BCB02DAEF7}"/>
          </ac:spMkLst>
        </pc:spChg>
        <pc:spChg chg="add mod">
          <ac:chgData name="Raphael Freitas" userId="a487a61babc2bbfd" providerId="LiveId" clId="{A549BABB-4D7A-491C-B4F1-898D4446DFD4}" dt="2022-11-09T19:05:32.687" v="408" actId="1076"/>
          <ac:spMkLst>
            <pc:docMk/>
            <pc:sldMk cId="1091983399" sldId="311"/>
            <ac:spMk id="48" creationId="{A0C16969-3446-9A8A-8842-1A07222C06CB}"/>
          </ac:spMkLst>
        </pc:spChg>
        <pc:spChg chg="add mod">
          <ac:chgData name="Raphael Freitas" userId="a487a61babc2bbfd" providerId="LiveId" clId="{A549BABB-4D7A-491C-B4F1-898D4446DFD4}" dt="2022-11-09T19:05:35.329" v="410" actId="1076"/>
          <ac:spMkLst>
            <pc:docMk/>
            <pc:sldMk cId="1091983399" sldId="311"/>
            <ac:spMk id="49" creationId="{7DABC37E-573D-8090-9DFA-10ABF22F719B}"/>
          </ac:spMkLst>
        </pc:spChg>
        <pc:grpChg chg="del">
          <ac:chgData name="Raphael Freitas" userId="a487a61babc2bbfd" providerId="LiveId" clId="{A549BABB-4D7A-491C-B4F1-898D4446DFD4}" dt="2022-11-09T19:04:44.343" v="386" actId="478"/>
          <ac:grpSpMkLst>
            <pc:docMk/>
            <pc:sldMk cId="1091983399" sldId="311"/>
            <ac:grpSpMk id="3" creationId="{DC2AF2D2-80D1-C839-13BE-C110CCA8459A}"/>
          </ac:grpSpMkLst>
        </pc:grpChg>
        <pc:grpChg chg="del">
          <ac:chgData name="Raphael Freitas" userId="a487a61babc2bbfd" providerId="LiveId" clId="{A549BABB-4D7A-491C-B4F1-898D4446DFD4}" dt="2022-11-09T19:04:44.343" v="386" actId="478"/>
          <ac:grpSpMkLst>
            <pc:docMk/>
            <pc:sldMk cId="1091983399" sldId="311"/>
            <ac:grpSpMk id="18" creationId="{FAE6C419-DAC0-7B4F-A9F1-393EF3FCC70F}"/>
          </ac:grpSpMkLst>
        </pc:grpChg>
        <pc:grpChg chg="del">
          <ac:chgData name="Raphael Freitas" userId="a487a61babc2bbfd" providerId="LiveId" clId="{A549BABB-4D7A-491C-B4F1-898D4446DFD4}" dt="2022-11-09T19:04:44.343" v="386" actId="478"/>
          <ac:grpSpMkLst>
            <pc:docMk/>
            <pc:sldMk cId="1091983399" sldId="311"/>
            <ac:grpSpMk id="21" creationId="{98477A5E-0966-745A-1FD8-2EA864C7F059}"/>
          </ac:grpSpMkLst>
        </pc:grpChg>
        <pc:grpChg chg="del">
          <ac:chgData name="Raphael Freitas" userId="a487a61babc2bbfd" providerId="LiveId" clId="{A549BABB-4D7A-491C-B4F1-898D4446DFD4}" dt="2022-11-09T19:04:44.343" v="386" actId="478"/>
          <ac:grpSpMkLst>
            <pc:docMk/>
            <pc:sldMk cId="1091983399" sldId="311"/>
            <ac:grpSpMk id="24" creationId="{4AFDCC43-58BA-4C84-6F25-FD8B7D06FDF0}"/>
          </ac:grpSpMkLst>
        </pc:grpChg>
        <pc:grpChg chg="del">
          <ac:chgData name="Raphael Freitas" userId="a487a61babc2bbfd" providerId="LiveId" clId="{A549BABB-4D7A-491C-B4F1-898D4446DFD4}" dt="2022-11-09T19:04:44.343" v="386" actId="478"/>
          <ac:grpSpMkLst>
            <pc:docMk/>
            <pc:sldMk cId="1091983399" sldId="311"/>
            <ac:grpSpMk id="27" creationId="{ED2AB608-4BEC-F7B0-FAD7-F51BF9627D1E}"/>
          </ac:grpSpMkLst>
        </pc:grpChg>
        <pc:grpChg chg="del">
          <ac:chgData name="Raphael Freitas" userId="a487a61babc2bbfd" providerId="LiveId" clId="{A549BABB-4D7A-491C-B4F1-898D4446DFD4}" dt="2022-11-09T19:04:44.343" v="386" actId="478"/>
          <ac:grpSpMkLst>
            <pc:docMk/>
            <pc:sldMk cId="1091983399" sldId="311"/>
            <ac:grpSpMk id="30" creationId="{79B1B265-81B0-F2F6-AD8C-8CD88DE4452D}"/>
          </ac:grpSpMkLst>
        </pc:grpChg>
        <pc:grpChg chg="del">
          <ac:chgData name="Raphael Freitas" userId="a487a61babc2bbfd" providerId="LiveId" clId="{A549BABB-4D7A-491C-B4F1-898D4446DFD4}" dt="2022-11-09T19:04:44.343" v="386" actId="478"/>
          <ac:grpSpMkLst>
            <pc:docMk/>
            <pc:sldMk cId="1091983399" sldId="311"/>
            <ac:grpSpMk id="33" creationId="{7E8E70CD-44BE-1F8C-15AF-589B73A85896}"/>
          </ac:grpSpMkLst>
        </pc:grpChg>
        <pc:grpChg chg="del">
          <ac:chgData name="Raphael Freitas" userId="a487a61babc2bbfd" providerId="LiveId" clId="{A549BABB-4D7A-491C-B4F1-898D4446DFD4}" dt="2022-11-09T19:04:44.343" v="386" actId="478"/>
          <ac:grpSpMkLst>
            <pc:docMk/>
            <pc:sldMk cId="1091983399" sldId="311"/>
            <ac:grpSpMk id="40" creationId="{DD0696DB-2BB5-C8F3-B4FB-7DBD5C0244A6}"/>
          </ac:grpSpMkLst>
        </pc:grpChg>
      </pc:sldChg>
      <pc:sldChg chg="modSp add del mod">
        <pc:chgData name="Raphael Freitas" userId="a487a61babc2bbfd" providerId="LiveId" clId="{A549BABB-4D7A-491C-B4F1-898D4446DFD4}" dt="2022-11-09T19:51:15.465" v="760" actId="47"/>
        <pc:sldMkLst>
          <pc:docMk/>
          <pc:sldMk cId="1560353361" sldId="315"/>
        </pc:sldMkLst>
        <pc:spChg chg="mod">
          <ac:chgData name="Raphael Freitas" userId="a487a61babc2bbfd" providerId="LiveId" clId="{A549BABB-4D7A-491C-B4F1-898D4446DFD4}" dt="2022-11-09T19:48:40.776" v="744"/>
          <ac:spMkLst>
            <pc:docMk/>
            <pc:sldMk cId="1560353361" sldId="315"/>
            <ac:spMk id="2" creationId="{D735F7F3-C1B5-4B60-A00A-4EB618DDFB5A}"/>
          </ac:spMkLst>
        </pc:spChg>
      </pc:sldChg>
      <pc:sldChg chg="addSp delSp modSp add mod modShow modNotesTx">
        <pc:chgData name="Raphael Freitas" userId="a487a61babc2bbfd" providerId="LiveId" clId="{A549BABB-4D7A-491C-B4F1-898D4446DFD4}" dt="2022-11-09T23:46:45.922" v="3776" actId="1076"/>
        <pc:sldMkLst>
          <pc:docMk/>
          <pc:sldMk cId="4232014752" sldId="316"/>
        </pc:sldMkLst>
        <pc:spChg chg="add mod">
          <ac:chgData name="Raphael Freitas" userId="a487a61babc2bbfd" providerId="LiveId" clId="{A549BABB-4D7A-491C-B4F1-898D4446DFD4}" dt="2022-11-09T23:46:17.166" v="3769" actId="1076"/>
          <ac:spMkLst>
            <pc:docMk/>
            <pc:sldMk cId="4232014752" sldId="316"/>
            <ac:spMk id="2" creationId="{925A57D6-06EF-4FE6-CC32-BDBA0204A927}"/>
          </ac:spMkLst>
        </pc:spChg>
        <pc:spChg chg="add mod">
          <ac:chgData name="Raphael Freitas" userId="a487a61babc2bbfd" providerId="LiveId" clId="{A549BABB-4D7A-491C-B4F1-898D4446DFD4}" dt="2022-11-09T23:46:17.166" v="3769" actId="1076"/>
          <ac:spMkLst>
            <pc:docMk/>
            <pc:sldMk cId="4232014752" sldId="316"/>
            <ac:spMk id="3" creationId="{E0AD88C7-1A24-F8E2-3084-D1CBA633688E}"/>
          </ac:spMkLst>
        </pc:spChg>
        <pc:spChg chg="mod">
          <ac:chgData name="Raphael Freitas" userId="a487a61babc2bbfd" providerId="LiveId" clId="{A549BABB-4D7A-491C-B4F1-898D4446DFD4}" dt="2022-11-09T19:53:21.912" v="790"/>
          <ac:spMkLst>
            <pc:docMk/>
            <pc:sldMk cId="4232014752" sldId="316"/>
            <ac:spMk id="5" creationId="{DF2BAE88-605A-A955-B208-AC871E298A06}"/>
          </ac:spMkLst>
        </pc:spChg>
        <pc:spChg chg="mod">
          <ac:chgData name="Raphael Freitas" userId="a487a61babc2bbfd" providerId="LiveId" clId="{A549BABB-4D7A-491C-B4F1-898D4446DFD4}" dt="2022-11-09T19:50:49.178" v="758"/>
          <ac:spMkLst>
            <pc:docMk/>
            <pc:sldMk cId="4232014752" sldId="316"/>
            <ac:spMk id="6" creationId="{E2382A7E-DB3A-B13E-4FB8-F7A660EC4A2A}"/>
          </ac:spMkLst>
        </pc:spChg>
        <pc:spChg chg="add mod">
          <ac:chgData name="Raphael Freitas" userId="a487a61babc2bbfd" providerId="LiveId" clId="{A549BABB-4D7A-491C-B4F1-898D4446DFD4}" dt="2022-11-09T23:46:17.166" v="3769" actId="1076"/>
          <ac:spMkLst>
            <pc:docMk/>
            <pc:sldMk cId="4232014752" sldId="316"/>
            <ac:spMk id="7" creationId="{638EE617-BC5B-2460-9732-408BE6DB1879}"/>
          </ac:spMkLst>
        </pc:spChg>
        <pc:spChg chg="add mod">
          <ac:chgData name="Raphael Freitas" userId="a487a61babc2bbfd" providerId="LiveId" clId="{A549BABB-4D7A-491C-B4F1-898D4446DFD4}" dt="2022-11-09T23:46:17.166" v="3769" actId="1076"/>
          <ac:spMkLst>
            <pc:docMk/>
            <pc:sldMk cId="4232014752" sldId="316"/>
            <ac:spMk id="8" creationId="{1FF96524-E5F3-43C8-265E-7FFF1A005B11}"/>
          </ac:spMkLst>
        </pc:spChg>
        <pc:spChg chg="add mod">
          <ac:chgData name="Raphael Freitas" userId="a487a61babc2bbfd" providerId="LiveId" clId="{A549BABB-4D7A-491C-B4F1-898D4446DFD4}" dt="2022-11-09T23:46:17.166" v="3769" actId="1076"/>
          <ac:spMkLst>
            <pc:docMk/>
            <pc:sldMk cId="4232014752" sldId="316"/>
            <ac:spMk id="9" creationId="{B3184B09-4C3A-8E2C-6420-469D411F7DE9}"/>
          </ac:spMkLst>
        </pc:spChg>
        <pc:spChg chg="add mod">
          <ac:chgData name="Raphael Freitas" userId="a487a61babc2bbfd" providerId="LiveId" clId="{A549BABB-4D7A-491C-B4F1-898D4446DFD4}" dt="2022-11-09T23:46:40.670" v="3775" actId="1076"/>
          <ac:spMkLst>
            <pc:docMk/>
            <pc:sldMk cId="4232014752" sldId="316"/>
            <ac:spMk id="10" creationId="{6670B845-A5E7-ACFF-9176-C659BBC94EA3}"/>
          </ac:spMkLst>
        </pc:spChg>
        <pc:spChg chg="add mod">
          <ac:chgData name="Raphael Freitas" userId="a487a61babc2bbfd" providerId="LiveId" clId="{A549BABB-4D7A-491C-B4F1-898D4446DFD4}" dt="2022-11-09T23:46:40.670" v="3775" actId="1076"/>
          <ac:spMkLst>
            <pc:docMk/>
            <pc:sldMk cId="4232014752" sldId="316"/>
            <ac:spMk id="11" creationId="{FA394F0D-732D-00D0-1F6B-7F1DDCA31112}"/>
          </ac:spMkLst>
        </pc:spChg>
        <pc:spChg chg="mod">
          <ac:chgData name="Raphael Freitas" userId="a487a61babc2bbfd" providerId="LiveId" clId="{A549BABB-4D7A-491C-B4F1-898D4446DFD4}" dt="2022-11-09T19:54:49.981" v="805" actId="20577"/>
          <ac:spMkLst>
            <pc:docMk/>
            <pc:sldMk cId="4232014752" sldId="316"/>
            <ac:spMk id="13" creationId="{620528F8-B2B1-C854-4316-44599550382E}"/>
          </ac:spMkLst>
        </pc:spChg>
        <pc:spChg chg="mod">
          <ac:chgData name="Raphael Freitas" userId="a487a61babc2bbfd" providerId="LiveId" clId="{A549BABB-4D7A-491C-B4F1-898D4446DFD4}" dt="2022-11-09T19:54:18.667" v="798"/>
          <ac:spMkLst>
            <pc:docMk/>
            <pc:sldMk cId="4232014752" sldId="316"/>
            <ac:spMk id="14" creationId="{F656DDA1-FC56-C41A-A702-54EC9DE4C7C9}"/>
          </ac:spMkLst>
        </pc:spChg>
        <pc:spChg chg="add mod">
          <ac:chgData name="Raphael Freitas" userId="a487a61babc2bbfd" providerId="LiveId" clId="{A549BABB-4D7A-491C-B4F1-898D4446DFD4}" dt="2022-11-09T23:46:40.670" v="3775" actId="1076"/>
          <ac:spMkLst>
            <pc:docMk/>
            <pc:sldMk cId="4232014752" sldId="316"/>
            <ac:spMk id="15" creationId="{B816C6D5-7B3C-53BA-CB65-E4CAFC7C3B10}"/>
          </ac:spMkLst>
        </pc:spChg>
        <pc:spChg chg="add mod">
          <ac:chgData name="Raphael Freitas" userId="a487a61babc2bbfd" providerId="LiveId" clId="{A549BABB-4D7A-491C-B4F1-898D4446DFD4}" dt="2022-11-09T23:46:40.670" v="3775" actId="1076"/>
          <ac:spMkLst>
            <pc:docMk/>
            <pc:sldMk cId="4232014752" sldId="316"/>
            <ac:spMk id="16" creationId="{902202B7-5F99-EE60-6ACF-829FE7F861BF}"/>
          </ac:spMkLst>
        </pc:spChg>
        <pc:spChg chg="add mod">
          <ac:chgData name="Raphael Freitas" userId="a487a61babc2bbfd" providerId="LiveId" clId="{A549BABB-4D7A-491C-B4F1-898D4446DFD4}" dt="2022-11-09T23:46:40.670" v="3775" actId="1076"/>
          <ac:spMkLst>
            <pc:docMk/>
            <pc:sldMk cId="4232014752" sldId="316"/>
            <ac:spMk id="17" creationId="{586F0CC8-A387-E9D0-9B01-0D3AF60273B1}"/>
          </ac:spMkLst>
        </pc:spChg>
        <pc:spChg chg="add mod">
          <ac:chgData name="Raphael Freitas" userId="a487a61babc2bbfd" providerId="LiveId" clId="{A549BABB-4D7A-491C-B4F1-898D4446DFD4}" dt="2022-11-09T23:46:12.779" v="3768" actId="1076"/>
          <ac:spMkLst>
            <pc:docMk/>
            <pc:sldMk cId="4232014752" sldId="316"/>
            <ac:spMk id="18" creationId="{BA2117E9-30F2-4504-4676-64B25F879F0B}"/>
          </ac:spMkLst>
        </pc:spChg>
        <pc:spChg chg="add mod">
          <ac:chgData name="Raphael Freitas" userId="a487a61babc2bbfd" providerId="LiveId" clId="{A549BABB-4D7A-491C-B4F1-898D4446DFD4}" dt="2022-11-09T23:46:12.779" v="3768" actId="1076"/>
          <ac:spMkLst>
            <pc:docMk/>
            <pc:sldMk cId="4232014752" sldId="316"/>
            <ac:spMk id="19" creationId="{BE2F2C04-499A-0350-D021-596A2BC11275}"/>
          </ac:spMkLst>
        </pc:spChg>
        <pc:spChg chg="mod">
          <ac:chgData name="Raphael Freitas" userId="a487a61babc2bbfd" providerId="LiveId" clId="{A549BABB-4D7A-491C-B4F1-898D4446DFD4}" dt="2022-11-09T19:52:59.590" v="789" actId="20577"/>
          <ac:spMkLst>
            <pc:docMk/>
            <pc:sldMk cId="4232014752" sldId="316"/>
            <ac:spMk id="21" creationId="{6BD59FA2-38C2-FC7A-F7C7-4B9BDEB31FC0}"/>
          </ac:spMkLst>
        </pc:spChg>
        <pc:spChg chg="mod">
          <ac:chgData name="Raphael Freitas" userId="a487a61babc2bbfd" providerId="LiveId" clId="{A549BABB-4D7A-491C-B4F1-898D4446DFD4}" dt="2022-11-09T19:52:53.073" v="787" actId="1076"/>
          <ac:spMkLst>
            <pc:docMk/>
            <pc:sldMk cId="4232014752" sldId="316"/>
            <ac:spMk id="22" creationId="{7EC0AD5F-3F1D-0041-85BF-72BDA92CE9D5}"/>
          </ac:spMkLst>
        </pc:spChg>
        <pc:spChg chg="add mod">
          <ac:chgData name="Raphael Freitas" userId="a487a61babc2bbfd" providerId="LiveId" clId="{A549BABB-4D7A-491C-B4F1-898D4446DFD4}" dt="2022-11-09T23:46:12.779" v="3768" actId="1076"/>
          <ac:spMkLst>
            <pc:docMk/>
            <pc:sldMk cId="4232014752" sldId="316"/>
            <ac:spMk id="23" creationId="{ED97EA81-DD1D-E52A-E585-9D526E801A0B}"/>
          </ac:spMkLst>
        </pc:spChg>
        <pc:spChg chg="add mod">
          <ac:chgData name="Raphael Freitas" userId="a487a61babc2bbfd" providerId="LiveId" clId="{A549BABB-4D7A-491C-B4F1-898D4446DFD4}" dt="2022-11-09T23:46:12.779" v="3768" actId="1076"/>
          <ac:spMkLst>
            <pc:docMk/>
            <pc:sldMk cId="4232014752" sldId="316"/>
            <ac:spMk id="24" creationId="{0DE4485D-7604-7F0C-D74E-A8BEF35B1F91}"/>
          </ac:spMkLst>
        </pc:spChg>
        <pc:spChg chg="add mod">
          <ac:chgData name="Raphael Freitas" userId="a487a61babc2bbfd" providerId="LiveId" clId="{A549BABB-4D7A-491C-B4F1-898D4446DFD4}" dt="2022-11-09T23:46:12.779" v="3768" actId="1076"/>
          <ac:spMkLst>
            <pc:docMk/>
            <pc:sldMk cId="4232014752" sldId="316"/>
            <ac:spMk id="25" creationId="{5F4F83EE-FAE1-B1CB-C50B-2F2CD95E8307}"/>
          </ac:spMkLst>
        </pc:spChg>
        <pc:spChg chg="add mod">
          <ac:chgData name="Raphael Freitas" userId="a487a61babc2bbfd" providerId="LiveId" clId="{A549BABB-4D7A-491C-B4F1-898D4446DFD4}" dt="2022-11-09T23:46:21.544" v="3770" actId="1076"/>
          <ac:spMkLst>
            <pc:docMk/>
            <pc:sldMk cId="4232014752" sldId="316"/>
            <ac:spMk id="26" creationId="{7284A058-D6F3-8862-B43A-6D7FEC24C029}"/>
          </ac:spMkLst>
        </pc:spChg>
        <pc:spChg chg="add mod">
          <ac:chgData name="Raphael Freitas" userId="a487a61babc2bbfd" providerId="LiveId" clId="{A549BABB-4D7A-491C-B4F1-898D4446DFD4}" dt="2022-11-09T23:46:21.544" v="3770" actId="1076"/>
          <ac:spMkLst>
            <pc:docMk/>
            <pc:sldMk cId="4232014752" sldId="316"/>
            <ac:spMk id="27" creationId="{9A6EF1AF-4442-1C44-07E2-01E6ED7BFC7C}"/>
          </ac:spMkLst>
        </pc:spChg>
        <pc:spChg chg="mod">
          <ac:chgData name="Raphael Freitas" userId="a487a61babc2bbfd" providerId="LiveId" clId="{A549BABB-4D7A-491C-B4F1-898D4446DFD4}" dt="2022-11-09T19:55:34.269" v="814" actId="1035"/>
          <ac:spMkLst>
            <pc:docMk/>
            <pc:sldMk cId="4232014752" sldId="316"/>
            <ac:spMk id="29" creationId="{04C040D6-8617-0B49-35B9-AF396388FC71}"/>
          </ac:spMkLst>
        </pc:spChg>
        <pc:spChg chg="mod">
          <ac:chgData name="Raphael Freitas" userId="a487a61babc2bbfd" providerId="LiveId" clId="{A549BABB-4D7A-491C-B4F1-898D4446DFD4}" dt="2022-11-09T19:55:09.313" v="809"/>
          <ac:spMkLst>
            <pc:docMk/>
            <pc:sldMk cId="4232014752" sldId="316"/>
            <ac:spMk id="30" creationId="{88653C70-10D9-43A1-8395-CF9018E86488}"/>
          </ac:spMkLst>
        </pc:spChg>
        <pc:spChg chg="add mod">
          <ac:chgData name="Raphael Freitas" userId="a487a61babc2bbfd" providerId="LiveId" clId="{A549BABB-4D7A-491C-B4F1-898D4446DFD4}" dt="2022-11-09T23:46:21.544" v="3770" actId="1076"/>
          <ac:spMkLst>
            <pc:docMk/>
            <pc:sldMk cId="4232014752" sldId="316"/>
            <ac:spMk id="31" creationId="{CCA9EAB2-2D6B-9FF9-7996-CDBA6FA6186F}"/>
          </ac:spMkLst>
        </pc:spChg>
        <pc:spChg chg="add mod">
          <ac:chgData name="Raphael Freitas" userId="a487a61babc2bbfd" providerId="LiveId" clId="{A549BABB-4D7A-491C-B4F1-898D4446DFD4}" dt="2022-11-09T23:46:21.544" v="3770" actId="1076"/>
          <ac:spMkLst>
            <pc:docMk/>
            <pc:sldMk cId="4232014752" sldId="316"/>
            <ac:spMk id="32" creationId="{B88121EC-B663-1087-B361-90E4BFB0545A}"/>
          </ac:spMkLst>
        </pc:spChg>
        <pc:spChg chg="add mod">
          <ac:chgData name="Raphael Freitas" userId="a487a61babc2bbfd" providerId="LiveId" clId="{A549BABB-4D7A-491C-B4F1-898D4446DFD4}" dt="2022-11-09T23:46:21.544" v="3770" actId="1076"/>
          <ac:spMkLst>
            <pc:docMk/>
            <pc:sldMk cId="4232014752" sldId="316"/>
            <ac:spMk id="33" creationId="{829565BE-A6B3-4EBF-0625-A094E5AEE6C6}"/>
          </ac:spMkLst>
        </pc:spChg>
        <pc:spChg chg="add mod">
          <ac:chgData name="Raphael Freitas" userId="a487a61babc2bbfd" providerId="LiveId" clId="{A549BABB-4D7A-491C-B4F1-898D4446DFD4}" dt="2022-11-09T23:46:45.922" v="3776" actId="1076"/>
          <ac:spMkLst>
            <pc:docMk/>
            <pc:sldMk cId="4232014752" sldId="316"/>
            <ac:spMk id="34" creationId="{F83775D6-7814-C591-351C-742BCCA8D868}"/>
          </ac:spMkLst>
        </pc:spChg>
        <pc:spChg chg="add mod">
          <ac:chgData name="Raphael Freitas" userId="a487a61babc2bbfd" providerId="LiveId" clId="{A549BABB-4D7A-491C-B4F1-898D4446DFD4}" dt="2022-11-09T23:46:07.940" v="3767" actId="1076"/>
          <ac:spMkLst>
            <pc:docMk/>
            <pc:sldMk cId="4232014752" sldId="316"/>
            <ac:spMk id="36" creationId="{927A01FD-8405-4607-5C1A-5EF3509B3268}"/>
          </ac:spMkLst>
        </pc:spChg>
        <pc:spChg chg="add mod">
          <ac:chgData name="Raphael Freitas" userId="a487a61babc2bbfd" providerId="LiveId" clId="{A549BABB-4D7A-491C-B4F1-898D4446DFD4}" dt="2022-11-09T23:46:07.940" v="3767" actId="1076"/>
          <ac:spMkLst>
            <pc:docMk/>
            <pc:sldMk cId="4232014752" sldId="316"/>
            <ac:spMk id="37" creationId="{4314132B-7AE9-3628-F5E6-19BA39B9D75F}"/>
          </ac:spMkLst>
        </pc:spChg>
        <pc:spChg chg="mod">
          <ac:chgData name="Raphael Freitas" userId="a487a61babc2bbfd" providerId="LiveId" clId="{A549BABB-4D7A-491C-B4F1-898D4446DFD4}" dt="2022-11-09T23:46:03.540" v="3766"/>
          <ac:spMkLst>
            <pc:docMk/>
            <pc:sldMk cId="4232014752" sldId="316"/>
            <ac:spMk id="39" creationId="{D71FE93F-6209-3FC9-FD98-5B607FF81659}"/>
          </ac:spMkLst>
        </pc:spChg>
        <pc:spChg chg="mod">
          <ac:chgData name="Raphael Freitas" userId="a487a61babc2bbfd" providerId="LiveId" clId="{A549BABB-4D7A-491C-B4F1-898D4446DFD4}" dt="2022-11-09T23:46:03.540" v="3766"/>
          <ac:spMkLst>
            <pc:docMk/>
            <pc:sldMk cId="4232014752" sldId="316"/>
            <ac:spMk id="40" creationId="{A5B0D114-2682-2740-5600-C3757B203AC9}"/>
          </ac:spMkLst>
        </pc:spChg>
        <pc:spChg chg="add mod">
          <ac:chgData name="Raphael Freitas" userId="a487a61babc2bbfd" providerId="LiveId" clId="{A549BABB-4D7A-491C-B4F1-898D4446DFD4}" dt="2022-11-09T23:46:07.940" v="3767" actId="1076"/>
          <ac:spMkLst>
            <pc:docMk/>
            <pc:sldMk cId="4232014752" sldId="316"/>
            <ac:spMk id="41" creationId="{9DAE77BF-A0B8-6DE2-A6C8-3AD0ABCC47B6}"/>
          </ac:spMkLst>
        </pc:spChg>
        <pc:spChg chg="add mod">
          <ac:chgData name="Raphael Freitas" userId="a487a61babc2bbfd" providerId="LiveId" clId="{A549BABB-4D7A-491C-B4F1-898D4446DFD4}" dt="2022-11-09T23:46:07.940" v="3767" actId="1076"/>
          <ac:spMkLst>
            <pc:docMk/>
            <pc:sldMk cId="4232014752" sldId="316"/>
            <ac:spMk id="42" creationId="{0D4F6BA6-9BB6-D587-7278-97C0B822DC27}"/>
          </ac:spMkLst>
        </pc:spChg>
        <pc:spChg chg="add mod">
          <ac:chgData name="Raphael Freitas" userId="a487a61babc2bbfd" providerId="LiveId" clId="{A549BABB-4D7A-491C-B4F1-898D4446DFD4}" dt="2022-11-09T23:46:07.940" v="3767" actId="1076"/>
          <ac:spMkLst>
            <pc:docMk/>
            <pc:sldMk cId="4232014752" sldId="316"/>
            <ac:spMk id="43" creationId="{53F00B54-8E5B-D393-9869-B5F0A6261781}"/>
          </ac:spMkLst>
        </pc:spChg>
        <pc:spChg chg="mod">
          <ac:chgData name="Raphael Freitas" userId="a487a61babc2bbfd" providerId="LiveId" clId="{A549BABB-4D7A-491C-B4F1-898D4446DFD4}" dt="2022-11-09T23:46:30.894" v="3774" actId="1076"/>
          <ac:spMkLst>
            <pc:docMk/>
            <pc:sldMk cId="4232014752" sldId="316"/>
            <ac:spMk id="316" creationId="{00000000-0000-0000-0000-000000000000}"/>
          </ac:spMkLst>
        </pc:spChg>
        <pc:spChg chg="del">
          <ac:chgData name="Raphael Freitas" userId="a487a61babc2bbfd" providerId="LiveId" clId="{A549BABB-4D7A-491C-B4F1-898D4446DFD4}" dt="2022-11-09T19:49:53.175" v="750" actId="478"/>
          <ac:spMkLst>
            <pc:docMk/>
            <pc:sldMk cId="4232014752" sldId="316"/>
            <ac:spMk id="317" creationId="{00000000-0000-0000-0000-000000000000}"/>
          </ac:spMkLst>
        </pc:spChg>
        <pc:grpChg chg="add mod">
          <ac:chgData name="Raphael Freitas" userId="a487a61babc2bbfd" providerId="LiveId" clId="{A549BABB-4D7A-491C-B4F1-898D4446DFD4}" dt="2022-11-09T23:46:17.166" v="3769" actId="1076"/>
          <ac:grpSpMkLst>
            <pc:docMk/>
            <pc:sldMk cId="4232014752" sldId="316"/>
            <ac:grpSpMk id="4" creationId="{A3E2C5B7-50B7-768F-1C3B-3504420A662C}"/>
          </ac:grpSpMkLst>
        </pc:grpChg>
        <pc:grpChg chg="add mod">
          <ac:chgData name="Raphael Freitas" userId="a487a61babc2bbfd" providerId="LiveId" clId="{A549BABB-4D7A-491C-B4F1-898D4446DFD4}" dt="2022-11-09T23:46:40.670" v="3775" actId="1076"/>
          <ac:grpSpMkLst>
            <pc:docMk/>
            <pc:sldMk cId="4232014752" sldId="316"/>
            <ac:grpSpMk id="12" creationId="{49ED732E-FE2E-869C-D3AA-E5253AA2F5FB}"/>
          </ac:grpSpMkLst>
        </pc:grpChg>
        <pc:grpChg chg="add mod">
          <ac:chgData name="Raphael Freitas" userId="a487a61babc2bbfd" providerId="LiveId" clId="{A549BABB-4D7A-491C-B4F1-898D4446DFD4}" dt="2022-11-09T23:46:12.779" v="3768" actId="1076"/>
          <ac:grpSpMkLst>
            <pc:docMk/>
            <pc:sldMk cId="4232014752" sldId="316"/>
            <ac:grpSpMk id="20" creationId="{CC83EE49-4C57-4906-F0EB-020CDE400C79}"/>
          </ac:grpSpMkLst>
        </pc:grpChg>
        <pc:grpChg chg="add mod">
          <ac:chgData name="Raphael Freitas" userId="a487a61babc2bbfd" providerId="LiveId" clId="{A549BABB-4D7A-491C-B4F1-898D4446DFD4}" dt="2022-11-09T23:46:21.544" v="3770" actId="1076"/>
          <ac:grpSpMkLst>
            <pc:docMk/>
            <pc:sldMk cId="4232014752" sldId="316"/>
            <ac:grpSpMk id="28" creationId="{127870A5-40E8-E16C-2C33-D95C66C85E58}"/>
          </ac:grpSpMkLst>
        </pc:grpChg>
        <pc:grpChg chg="add mod">
          <ac:chgData name="Raphael Freitas" userId="a487a61babc2bbfd" providerId="LiveId" clId="{A549BABB-4D7A-491C-B4F1-898D4446DFD4}" dt="2022-11-09T23:46:07.940" v="3767" actId="1076"/>
          <ac:grpSpMkLst>
            <pc:docMk/>
            <pc:sldMk cId="4232014752" sldId="316"/>
            <ac:grpSpMk id="38" creationId="{77DDB4EC-F7E1-74D5-9A2B-F9E54FEA37B5}"/>
          </ac:grpSpMkLst>
        </pc:grpChg>
        <pc:picChg chg="add mod">
          <ac:chgData name="Raphael Freitas" userId="a487a61babc2bbfd" providerId="LiveId" clId="{A549BABB-4D7A-491C-B4F1-898D4446DFD4}" dt="2022-11-09T19:50:29.027" v="755"/>
          <ac:picMkLst>
            <pc:docMk/>
            <pc:sldMk cId="4232014752" sldId="316"/>
            <ac:picMk id="35" creationId="{5F650589-6F0D-1C94-0D24-0EA9CE2CAAE7}"/>
          </ac:picMkLst>
        </pc:picChg>
      </pc:sldChg>
      <pc:sldChg chg="addSp modSp add">
        <pc:chgData name="Raphael Freitas" userId="a487a61babc2bbfd" providerId="LiveId" clId="{A549BABB-4D7A-491C-B4F1-898D4446DFD4}" dt="2022-11-11T00:48:38.106" v="4079"/>
        <pc:sldMkLst>
          <pc:docMk/>
          <pc:sldMk cId="1349728825" sldId="317"/>
        </pc:sldMkLst>
        <pc:picChg chg="add mod">
          <ac:chgData name="Raphael Freitas" userId="a487a61babc2bbfd" providerId="LiveId" clId="{A549BABB-4D7A-491C-B4F1-898D4446DFD4}" dt="2022-11-11T00:48:38.106" v="4079"/>
          <ac:picMkLst>
            <pc:docMk/>
            <pc:sldMk cId="1349728825" sldId="317"/>
            <ac:picMk id="3" creationId="{057B4F07-C180-8A58-E1FF-F6629DB19E43}"/>
          </ac:picMkLst>
        </pc:picChg>
      </pc:sldChg>
      <pc:sldChg chg="add del">
        <pc:chgData name="Raphael Freitas" userId="a487a61babc2bbfd" providerId="LiveId" clId="{A549BABB-4D7A-491C-B4F1-898D4446DFD4}" dt="2022-11-09T21:35:39.128" v="2419"/>
        <pc:sldMkLst>
          <pc:docMk/>
          <pc:sldMk cId="1227769882" sldId="318"/>
        </pc:sldMkLst>
      </pc:sldChg>
      <pc:sldChg chg="modSp add mod">
        <pc:chgData name="Raphael Freitas" userId="a487a61babc2bbfd" providerId="LiveId" clId="{A549BABB-4D7A-491C-B4F1-898D4446DFD4}" dt="2022-11-09T23:15:17.404" v="3655" actId="6549"/>
        <pc:sldMkLst>
          <pc:docMk/>
          <pc:sldMk cId="3152276437" sldId="318"/>
        </pc:sldMkLst>
        <pc:spChg chg="mod">
          <ac:chgData name="Raphael Freitas" userId="a487a61babc2bbfd" providerId="LiveId" clId="{A549BABB-4D7A-491C-B4F1-898D4446DFD4}" dt="2022-11-09T23:15:17.404" v="3655" actId="6549"/>
          <ac:spMkLst>
            <pc:docMk/>
            <pc:sldMk cId="3152276437" sldId="318"/>
            <ac:spMk id="94" creationId="{00000000-0000-0000-0000-000000000000}"/>
          </ac:spMkLst>
        </pc:spChg>
      </pc:sldChg>
      <pc:sldChg chg="modSp add mod ord">
        <pc:chgData name="Raphael Freitas" userId="a487a61babc2bbfd" providerId="LiveId" clId="{A549BABB-4D7A-491C-B4F1-898D4446DFD4}" dt="2022-11-10T00:25:44.416" v="4076" actId="113"/>
        <pc:sldMkLst>
          <pc:docMk/>
          <pc:sldMk cId="2155329673" sldId="319"/>
        </pc:sldMkLst>
        <pc:spChg chg="mod">
          <ac:chgData name="Raphael Freitas" userId="a487a61babc2bbfd" providerId="LiveId" clId="{A549BABB-4D7A-491C-B4F1-898D4446DFD4}" dt="2022-11-10T00:25:44.416" v="4076" actId="113"/>
          <ac:spMkLst>
            <pc:docMk/>
            <pc:sldMk cId="2155329673" sldId="319"/>
            <ac:spMk id="123" creationId="{00000000-0000-0000-0000-000000000000}"/>
          </ac:spMkLst>
        </pc:spChg>
      </pc:sldChg>
      <pc:sldChg chg="addSp delSp modSp add mod ord">
        <pc:chgData name="Raphael Freitas" userId="a487a61babc2bbfd" providerId="LiveId" clId="{A549BABB-4D7A-491C-B4F1-898D4446DFD4}" dt="2022-11-10T00:23:45.431" v="3969"/>
        <pc:sldMkLst>
          <pc:docMk/>
          <pc:sldMk cId="2930467773" sldId="320"/>
        </pc:sldMkLst>
        <pc:spChg chg="mod">
          <ac:chgData name="Raphael Freitas" userId="a487a61babc2bbfd" providerId="LiveId" clId="{A549BABB-4D7A-491C-B4F1-898D4446DFD4}" dt="2022-11-09T23:27:07.446" v="3707" actId="1076"/>
          <ac:spMkLst>
            <pc:docMk/>
            <pc:sldMk cId="2930467773" sldId="320"/>
            <ac:spMk id="2" creationId="{CC239962-C1AE-3E51-6E50-E6F2A99A72BB}"/>
          </ac:spMkLst>
        </pc:spChg>
        <pc:spChg chg="add del mod">
          <ac:chgData name="Raphael Freitas" userId="a487a61babc2bbfd" providerId="LiveId" clId="{A549BABB-4D7A-491C-B4F1-898D4446DFD4}" dt="2022-11-09T23:26:28.873" v="3699" actId="478"/>
          <ac:spMkLst>
            <pc:docMk/>
            <pc:sldMk cId="2930467773" sldId="320"/>
            <ac:spMk id="5" creationId="{5CA046A0-04C5-F303-A755-1D318B93C1C2}"/>
          </ac:spMkLst>
        </pc:spChg>
        <pc:spChg chg="mod">
          <ac:chgData name="Raphael Freitas" userId="a487a61babc2bbfd" providerId="LiveId" clId="{A549BABB-4D7A-491C-B4F1-898D4446DFD4}" dt="2022-11-09T23:29:04.052" v="3720" actId="1076"/>
          <ac:spMkLst>
            <pc:docMk/>
            <pc:sldMk cId="2930467773" sldId="320"/>
            <ac:spMk id="8" creationId="{9DA6BED6-5C22-5C54-2FE2-0779405030FF}"/>
          </ac:spMkLst>
        </pc:spChg>
        <pc:spChg chg="add mod">
          <ac:chgData name="Raphael Freitas" userId="a487a61babc2bbfd" providerId="LiveId" clId="{A549BABB-4D7A-491C-B4F1-898D4446DFD4}" dt="2022-11-09T23:33:29.435" v="3753" actId="1076"/>
          <ac:spMkLst>
            <pc:docMk/>
            <pc:sldMk cId="2930467773" sldId="320"/>
            <ac:spMk id="10" creationId="{CC537D3A-1E00-6F75-6AE8-D2362D2DA593}"/>
          </ac:spMkLst>
        </pc:spChg>
        <pc:picChg chg="add mod">
          <ac:chgData name="Raphael Freitas" userId="a487a61babc2bbfd" providerId="LiveId" clId="{A549BABB-4D7A-491C-B4F1-898D4446DFD4}" dt="2022-11-09T23:29:05.731" v="3721" actId="1076"/>
          <ac:picMkLst>
            <pc:docMk/>
            <pc:sldMk cId="2930467773" sldId="320"/>
            <ac:picMk id="7" creationId="{74AB90DE-C6AF-A80E-8DBA-9804FCEA528C}"/>
          </ac:picMkLst>
        </pc:picChg>
        <pc:picChg chg="del">
          <ac:chgData name="Raphael Freitas" userId="a487a61babc2bbfd" providerId="LiveId" clId="{A549BABB-4D7A-491C-B4F1-898D4446DFD4}" dt="2022-11-09T23:26:21.938" v="3696" actId="478"/>
          <ac:picMkLst>
            <pc:docMk/>
            <pc:sldMk cId="2930467773" sldId="320"/>
            <ac:picMk id="3074" creationId="{8CDED134-2CA3-79EB-F6C6-6BCF7A368068}"/>
          </ac:picMkLst>
        </pc:picChg>
      </pc:sldChg>
      <pc:sldChg chg="modSp add del mod modNotesTx">
        <pc:chgData name="Raphael Freitas" userId="a487a61babc2bbfd" providerId="LiveId" clId="{A549BABB-4D7A-491C-B4F1-898D4446DFD4}" dt="2022-11-10T00:12:13.202" v="3962" actId="47"/>
        <pc:sldMkLst>
          <pc:docMk/>
          <pc:sldMk cId="2200210311" sldId="321"/>
        </pc:sldMkLst>
        <pc:spChg chg="mod">
          <ac:chgData name="Raphael Freitas" userId="a487a61babc2bbfd" providerId="LiveId" clId="{A549BABB-4D7A-491C-B4F1-898D4446DFD4}" dt="2022-11-09T23:39:09.416" v="3755"/>
          <ac:spMkLst>
            <pc:docMk/>
            <pc:sldMk cId="2200210311" sldId="321"/>
            <ac:spMk id="2" creationId="{CC239962-C1AE-3E51-6E50-E6F2A99A72BB}"/>
          </ac:spMkLst>
        </pc:spChg>
        <pc:spChg chg="mod">
          <ac:chgData name="Raphael Freitas" userId="a487a61babc2bbfd" providerId="LiveId" clId="{A549BABB-4D7A-491C-B4F1-898D4446DFD4}" dt="2022-11-09T23:41:09.138" v="3761" actId="255"/>
          <ac:spMkLst>
            <pc:docMk/>
            <pc:sldMk cId="2200210311" sldId="321"/>
            <ac:spMk id="123" creationId="{00000000-0000-0000-0000-000000000000}"/>
          </ac:spMkLst>
        </pc:spChg>
      </pc:sldChg>
      <pc:sldChg chg="addSp delSp modSp add mod ord modShow modNotesTx">
        <pc:chgData name="Raphael Freitas" userId="a487a61babc2bbfd" providerId="LiveId" clId="{A549BABB-4D7A-491C-B4F1-898D4446DFD4}" dt="2022-11-10T00:11:55.369" v="3960"/>
        <pc:sldMkLst>
          <pc:docMk/>
          <pc:sldMk cId="3698993914" sldId="322"/>
        </pc:sldMkLst>
        <pc:spChg chg="del">
          <ac:chgData name="Raphael Freitas" userId="a487a61babc2bbfd" providerId="LiveId" clId="{A549BABB-4D7A-491C-B4F1-898D4446DFD4}" dt="2022-11-09T23:46:59.667" v="3778" actId="478"/>
          <ac:spMkLst>
            <pc:docMk/>
            <pc:sldMk cId="3698993914" sldId="322"/>
            <ac:spMk id="2" creationId="{925A57D6-06EF-4FE6-CC32-BDBA0204A927}"/>
          </ac:spMkLst>
        </pc:spChg>
        <pc:spChg chg="del">
          <ac:chgData name="Raphael Freitas" userId="a487a61babc2bbfd" providerId="LiveId" clId="{A549BABB-4D7A-491C-B4F1-898D4446DFD4}" dt="2022-11-09T23:46:59.667" v="3778" actId="478"/>
          <ac:spMkLst>
            <pc:docMk/>
            <pc:sldMk cId="3698993914" sldId="322"/>
            <ac:spMk id="3" creationId="{E0AD88C7-1A24-F8E2-3084-D1CBA633688E}"/>
          </ac:spMkLst>
        </pc:spChg>
        <pc:spChg chg="del">
          <ac:chgData name="Raphael Freitas" userId="a487a61babc2bbfd" providerId="LiveId" clId="{A549BABB-4D7A-491C-B4F1-898D4446DFD4}" dt="2022-11-09T23:46:59.667" v="3778" actId="478"/>
          <ac:spMkLst>
            <pc:docMk/>
            <pc:sldMk cId="3698993914" sldId="322"/>
            <ac:spMk id="7" creationId="{638EE617-BC5B-2460-9732-408BE6DB1879}"/>
          </ac:spMkLst>
        </pc:spChg>
        <pc:spChg chg="del">
          <ac:chgData name="Raphael Freitas" userId="a487a61babc2bbfd" providerId="LiveId" clId="{A549BABB-4D7A-491C-B4F1-898D4446DFD4}" dt="2022-11-09T23:46:59.667" v="3778" actId="478"/>
          <ac:spMkLst>
            <pc:docMk/>
            <pc:sldMk cId="3698993914" sldId="322"/>
            <ac:spMk id="8" creationId="{1FF96524-E5F3-43C8-265E-7FFF1A005B11}"/>
          </ac:spMkLst>
        </pc:spChg>
        <pc:spChg chg="del">
          <ac:chgData name="Raphael Freitas" userId="a487a61babc2bbfd" providerId="LiveId" clId="{A549BABB-4D7A-491C-B4F1-898D4446DFD4}" dt="2022-11-09T23:46:59.667" v="3778" actId="478"/>
          <ac:spMkLst>
            <pc:docMk/>
            <pc:sldMk cId="3698993914" sldId="322"/>
            <ac:spMk id="9" creationId="{B3184B09-4C3A-8E2C-6420-469D411F7DE9}"/>
          </ac:spMkLst>
        </pc:spChg>
        <pc:spChg chg="del">
          <ac:chgData name="Raphael Freitas" userId="a487a61babc2bbfd" providerId="LiveId" clId="{A549BABB-4D7A-491C-B4F1-898D4446DFD4}" dt="2022-11-09T23:46:59.667" v="3778" actId="478"/>
          <ac:spMkLst>
            <pc:docMk/>
            <pc:sldMk cId="3698993914" sldId="322"/>
            <ac:spMk id="10" creationId="{6670B845-A5E7-ACFF-9176-C659BBC94EA3}"/>
          </ac:spMkLst>
        </pc:spChg>
        <pc:spChg chg="del">
          <ac:chgData name="Raphael Freitas" userId="a487a61babc2bbfd" providerId="LiveId" clId="{A549BABB-4D7A-491C-B4F1-898D4446DFD4}" dt="2022-11-09T23:46:59.667" v="3778" actId="478"/>
          <ac:spMkLst>
            <pc:docMk/>
            <pc:sldMk cId="3698993914" sldId="322"/>
            <ac:spMk id="11" creationId="{FA394F0D-732D-00D0-1F6B-7F1DDCA31112}"/>
          </ac:spMkLst>
        </pc:spChg>
        <pc:spChg chg="del">
          <ac:chgData name="Raphael Freitas" userId="a487a61babc2bbfd" providerId="LiveId" clId="{A549BABB-4D7A-491C-B4F1-898D4446DFD4}" dt="2022-11-09T23:46:59.667" v="3778" actId="478"/>
          <ac:spMkLst>
            <pc:docMk/>
            <pc:sldMk cId="3698993914" sldId="322"/>
            <ac:spMk id="15" creationId="{B816C6D5-7B3C-53BA-CB65-E4CAFC7C3B10}"/>
          </ac:spMkLst>
        </pc:spChg>
        <pc:spChg chg="del">
          <ac:chgData name="Raphael Freitas" userId="a487a61babc2bbfd" providerId="LiveId" clId="{A549BABB-4D7A-491C-B4F1-898D4446DFD4}" dt="2022-11-09T23:46:59.667" v="3778" actId="478"/>
          <ac:spMkLst>
            <pc:docMk/>
            <pc:sldMk cId="3698993914" sldId="322"/>
            <ac:spMk id="16" creationId="{902202B7-5F99-EE60-6ACF-829FE7F861BF}"/>
          </ac:spMkLst>
        </pc:spChg>
        <pc:spChg chg="del">
          <ac:chgData name="Raphael Freitas" userId="a487a61babc2bbfd" providerId="LiveId" clId="{A549BABB-4D7A-491C-B4F1-898D4446DFD4}" dt="2022-11-09T23:46:59.667" v="3778" actId="478"/>
          <ac:spMkLst>
            <pc:docMk/>
            <pc:sldMk cId="3698993914" sldId="322"/>
            <ac:spMk id="17" creationId="{586F0CC8-A387-E9D0-9B01-0D3AF60273B1}"/>
          </ac:spMkLst>
        </pc:spChg>
        <pc:spChg chg="del">
          <ac:chgData name="Raphael Freitas" userId="a487a61babc2bbfd" providerId="LiveId" clId="{A549BABB-4D7A-491C-B4F1-898D4446DFD4}" dt="2022-11-09T23:47:01.597" v="3779" actId="478"/>
          <ac:spMkLst>
            <pc:docMk/>
            <pc:sldMk cId="3698993914" sldId="322"/>
            <ac:spMk id="18" creationId="{BA2117E9-30F2-4504-4676-64B25F879F0B}"/>
          </ac:spMkLst>
        </pc:spChg>
        <pc:spChg chg="del">
          <ac:chgData name="Raphael Freitas" userId="a487a61babc2bbfd" providerId="LiveId" clId="{A549BABB-4D7A-491C-B4F1-898D4446DFD4}" dt="2022-11-09T23:46:59.667" v="3778" actId="478"/>
          <ac:spMkLst>
            <pc:docMk/>
            <pc:sldMk cId="3698993914" sldId="322"/>
            <ac:spMk id="19" creationId="{BE2F2C04-499A-0350-D021-596A2BC11275}"/>
          </ac:spMkLst>
        </pc:spChg>
        <pc:spChg chg="del">
          <ac:chgData name="Raphael Freitas" userId="a487a61babc2bbfd" providerId="LiveId" clId="{A549BABB-4D7A-491C-B4F1-898D4446DFD4}" dt="2022-11-09T23:46:59.667" v="3778" actId="478"/>
          <ac:spMkLst>
            <pc:docMk/>
            <pc:sldMk cId="3698993914" sldId="322"/>
            <ac:spMk id="23" creationId="{ED97EA81-DD1D-E52A-E585-9D526E801A0B}"/>
          </ac:spMkLst>
        </pc:spChg>
        <pc:spChg chg="del">
          <ac:chgData name="Raphael Freitas" userId="a487a61babc2bbfd" providerId="LiveId" clId="{A549BABB-4D7A-491C-B4F1-898D4446DFD4}" dt="2022-11-09T23:46:59.667" v="3778" actId="478"/>
          <ac:spMkLst>
            <pc:docMk/>
            <pc:sldMk cId="3698993914" sldId="322"/>
            <ac:spMk id="24" creationId="{0DE4485D-7604-7F0C-D74E-A8BEF35B1F91}"/>
          </ac:spMkLst>
        </pc:spChg>
        <pc:spChg chg="del">
          <ac:chgData name="Raphael Freitas" userId="a487a61babc2bbfd" providerId="LiveId" clId="{A549BABB-4D7A-491C-B4F1-898D4446DFD4}" dt="2022-11-09T23:46:59.667" v="3778" actId="478"/>
          <ac:spMkLst>
            <pc:docMk/>
            <pc:sldMk cId="3698993914" sldId="322"/>
            <ac:spMk id="25" creationId="{5F4F83EE-FAE1-B1CB-C50B-2F2CD95E8307}"/>
          </ac:spMkLst>
        </pc:spChg>
        <pc:spChg chg="del">
          <ac:chgData name="Raphael Freitas" userId="a487a61babc2bbfd" providerId="LiveId" clId="{A549BABB-4D7A-491C-B4F1-898D4446DFD4}" dt="2022-11-09T23:46:59.667" v="3778" actId="478"/>
          <ac:spMkLst>
            <pc:docMk/>
            <pc:sldMk cId="3698993914" sldId="322"/>
            <ac:spMk id="26" creationId="{7284A058-D6F3-8862-B43A-6D7FEC24C029}"/>
          </ac:spMkLst>
        </pc:spChg>
        <pc:spChg chg="del">
          <ac:chgData name="Raphael Freitas" userId="a487a61babc2bbfd" providerId="LiveId" clId="{A549BABB-4D7A-491C-B4F1-898D4446DFD4}" dt="2022-11-09T23:46:59.667" v="3778" actId="478"/>
          <ac:spMkLst>
            <pc:docMk/>
            <pc:sldMk cId="3698993914" sldId="322"/>
            <ac:spMk id="27" creationId="{9A6EF1AF-4442-1C44-07E2-01E6ED7BFC7C}"/>
          </ac:spMkLst>
        </pc:spChg>
        <pc:spChg chg="del">
          <ac:chgData name="Raphael Freitas" userId="a487a61babc2bbfd" providerId="LiveId" clId="{A549BABB-4D7A-491C-B4F1-898D4446DFD4}" dt="2022-11-09T23:46:59.667" v="3778" actId="478"/>
          <ac:spMkLst>
            <pc:docMk/>
            <pc:sldMk cId="3698993914" sldId="322"/>
            <ac:spMk id="31" creationId="{CCA9EAB2-2D6B-9FF9-7996-CDBA6FA6186F}"/>
          </ac:spMkLst>
        </pc:spChg>
        <pc:spChg chg="del">
          <ac:chgData name="Raphael Freitas" userId="a487a61babc2bbfd" providerId="LiveId" clId="{A549BABB-4D7A-491C-B4F1-898D4446DFD4}" dt="2022-11-09T23:46:59.667" v="3778" actId="478"/>
          <ac:spMkLst>
            <pc:docMk/>
            <pc:sldMk cId="3698993914" sldId="322"/>
            <ac:spMk id="32" creationId="{B88121EC-B663-1087-B361-90E4BFB0545A}"/>
          </ac:spMkLst>
        </pc:spChg>
        <pc:spChg chg="del">
          <ac:chgData name="Raphael Freitas" userId="a487a61babc2bbfd" providerId="LiveId" clId="{A549BABB-4D7A-491C-B4F1-898D4446DFD4}" dt="2022-11-09T23:46:59.667" v="3778" actId="478"/>
          <ac:spMkLst>
            <pc:docMk/>
            <pc:sldMk cId="3698993914" sldId="322"/>
            <ac:spMk id="33" creationId="{829565BE-A6B3-4EBF-0625-A094E5AEE6C6}"/>
          </ac:spMkLst>
        </pc:spChg>
        <pc:spChg chg="mod">
          <ac:chgData name="Raphael Freitas" userId="a487a61babc2bbfd" providerId="LiveId" clId="{A549BABB-4D7A-491C-B4F1-898D4446DFD4}" dt="2022-11-09T23:56:23.290" v="3893" actId="1076"/>
          <ac:spMkLst>
            <pc:docMk/>
            <pc:sldMk cId="3698993914" sldId="322"/>
            <ac:spMk id="34" creationId="{F83775D6-7814-C591-351C-742BCCA8D868}"/>
          </ac:spMkLst>
        </pc:spChg>
        <pc:spChg chg="del">
          <ac:chgData name="Raphael Freitas" userId="a487a61babc2bbfd" providerId="LiveId" clId="{A549BABB-4D7A-491C-B4F1-898D4446DFD4}" dt="2022-11-09T23:46:59.667" v="3778" actId="478"/>
          <ac:spMkLst>
            <pc:docMk/>
            <pc:sldMk cId="3698993914" sldId="322"/>
            <ac:spMk id="36" creationId="{927A01FD-8405-4607-5C1A-5EF3509B3268}"/>
          </ac:spMkLst>
        </pc:spChg>
        <pc:spChg chg="del">
          <ac:chgData name="Raphael Freitas" userId="a487a61babc2bbfd" providerId="LiveId" clId="{A549BABB-4D7A-491C-B4F1-898D4446DFD4}" dt="2022-11-09T23:46:59.667" v="3778" actId="478"/>
          <ac:spMkLst>
            <pc:docMk/>
            <pc:sldMk cId="3698993914" sldId="322"/>
            <ac:spMk id="37" creationId="{4314132B-7AE9-3628-F5E6-19BA39B9D75F}"/>
          </ac:spMkLst>
        </pc:spChg>
        <pc:spChg chg="del">
          <ac:chgData name="Raphael Freitas" userId="a487a61babc2bbfd" providerId="LiveId" clId="{A549BABB-4D7A-491C-B4F1-898D4446DFD4}" dt="2022-11-09T23:46:59.667" v="3778" actId="478"/>
          <ac:spMkLst>
            <pc:docMk/>
            <pc:sldMk cId="3698993914" sldId="322"/>
            <ac:spMk id="41" creationId="{9DAE77BF-A0B8-6DE2-A6C8-3AD0ABCC47B6}"/>
          </ac:spMkLst>
        </pc:spChg>
        <pc:spChg chg="del">
          <ac:chgData name="Raphael Freitas" userId="a487a61babc2bbfd" providerId="LiveId" clId="{A549BABB-4D7A-491C-B4F1-898D4446DFD4}" dt="2022-11-09T23:46:59.667" v="3778" actId="478"/>
          <ac:spMkLst>
            <pc:docMk/>
            <pc:sldMk cId="3698993914" sldId="322"/>
            <ac:spMk id="42" creationId="{0D4F6BA6-9BB6-D587-7278-97C0B822DC27}"/>
          </ac:spMkLst>
        </pc:spChg>
        <pc:spChg chg="del">
          <ac:chgData name="Raphael Freitas" userId="a487a61babc2bbfd" providerId="LiveId" clId="{A549BABB-4D7A-491C-B4F1-898D4446DFD4}" dt="2022-11-09T23:46:59.667" v="3778" actId="478"/>
          <ac:spMkLst>
            <pc:docMk/>
            <pc:sldMk cId="3698993914" sldId="322"/>
            <ac:spMk id="43" creationId="{53F00B54-8E5B-D393-9869-B5F0A6261781}"/>
          </ac:spMkLst>
        </pc:spChg>
        <pc:spChg chg="add del mod">
          <ac:chgData name="Raphael Freitas" userId="a487a61babc2bbfd" providerId="LiveId" clId="{A549BABB-4D7A-491C-B4F1-898D4446DFD4}" dt="2022-11-09T23:47:03.600" v="3781"/>
          <ac:spMkLst>
            <pc:docMk/>
            <pc:sldMk cId="3698993914" sldId="322"/>
            <ac:spMk id="44" creationId="{B9110819-405F-5723-932C-5A447E91AD39}"/>
          </ac:spMkLst>
        </pc:spChg>
        <pc:spChg chg="add del mod">
          <ac:chgData name="Raphael Freitas" userId="a487a61babc2bbfd" providerId="LiveId" clId="{A549BABB-4D7A-491C-B4F1-898D4446DFD4}" dt="2022-11-09T23:47:03.600" v="3781"/>
          <ac:spMkLst>
            <pc:docMk/>
            <pc:sldMk cId="3698993914" sldId="322"/>
            <ac:spMk id="45" creationId="{E1110655-637B-AC93-B2D7-054A5BF9D37F}"/>
          </ac:spMkLst>
        </pc:spChg>
        <pc:spChg chg="mod">
          <ac:chgData name="Raphael Freitas" userId="a487a61babc2bbfd" providerId="LiveId" clId="{A549BABB-4D7A-491C-B4F1-898D4446DFD4}" dt="2022-11-09T23:47:02.870" v="3780"/>
          <ac:spMkLst>
            <pc:docMk/>
            <pc:sldMk cId="3698993914" sldId="322"/>
            <ac:spMk id="47" creationId="{89B79254-830C-A6D9-A74E-B62478B79AD5}"/>
          </ac:spMkLst>
        </pc:spChg>
        <pc:spChg chg="mod">
          <ac:chgData name="Raphael Freitas" userId="a487a61babc2bbfd" providerId="LiveId" clId="{A549BABB-4D7A-491C-B4F1-898D4446DFD4}" dt="2022-11-09T23:47:02.870" v="3780"/>
          <ac:spMkLst>
            <pc:docMk/>
            <pc:sldMk cId="3698993914" sldId="322"/>
            <ac:spMk id="48" creationId="{38F103C3-4657-3CB0-5325-033E57CDC47B}"/>
          </ac:spMkLst>
        </pc:spChg>
        <pc:spChg chg="add del mod">
          <ac:chgData name="Raphael Freitas" userId="a487a61babc2bbfd" providerId="LiveId" clId="{A549BABB-4D7A-491C-B4F1-898D4446DFD4}" dt="2022-11-09T23:47:03.600" v="3781"/>
          <ac:spMkLst>
            <pc:docMk/>
            <pc:sldMk cId="3698993914" sldId="322"/>
            <ac:spMk id="49" creationId="{CF3E4D26-130D-42B8-7AAB-17E03B6E0E24}"/>
          </ac:spMkLst>
        </pc:spChg>
        <pc:spChg chg="add del mod">
          <ac:chgData name="Raphael Freitas" userId="a487a61babc2bbfd" providerId="LiveId" clId="{A549BABB-4D7A-491C-B4F1-898D4446DFD4}" dt="2022-11-09T23:47:03.600" v="3781"/>
          <ac:spMkLst>
            <pc:docMk/>
            <pc:sldMk cId="3698993914" sldId="322"/>
            <ac:spMk id="50" creationId="{672566A6-4A02-668B-E228-330E7929E030}"/>
          </ac:spMkLst>
        </pc:spChg>
        <pc:spChg chg="add del mod">
          <ac:chgData name="Raphael Freitas" userId="a487a61babc2bbfd" providerId="LiveId" clId="{A549BABB-4D7A-491C-B4F1-898D4446DFD4}" dt="2022-11-09T23:47:03.600" v="3781"/>
          <ac:spMkLst>
            <pc:docMk/>
            <pc:sldMk cId="3698993914" sldId="322"/>
            <ac:spMk id="51" creationId="{99F118C2-8212-018F-A7EA-92C48E66A8C6}"/>
          </ac:spMkLst>
        </pc:spChg>
        <pc:spChg chg="mod">
          <ac:chgData name="Raphael Freitas" userId="a487a61babc2bbfd" providerId="LiveId" clId="{A549BABB-4D7A-491C-B4F1-898D4446DFD4}" dt="2022-11-09T23:47:21.197" v="3782"/>
          <ac:spMkLst>
            <pc:docMk/>
            <pc:sldMk cId="3698993914" sldId="322"/>
            <ac:spMk id="53" creationId="{3A452E2A-54F4-5DFA-C4C3-8EA91E7F5AC0}"/>
          </ac:spMkLst>
        </pc:spChg>
        <pc:spChg chg="mod">
          <ac:chgData name="Raphael Freitas" userId="a487a61babc2bbfd" providerId="LiveId" clId="{A549BABB-4D7A-491C-B4F1-898D4446DFD4}" dt="2022-11-09T23:47:21.197" v="3782"/>
          <ac:spMkLst>
            <pc:docMk/>
            <pc:sldMk cId="3698993914" sldId="322"/>
            <ac:spMk id="54" creationId="{66393843-2714-6FA4-DCB9-A236DD55197E}"/>
          </ac:spMkLst>
        </pc:spChg>
        <pc:spChg chg="add del mod">
          <ac:chgData name="Raphael Freitas" userId="a487a61babc2bbfd" providerId="LiveId" clId="{A549BABB-4D7A-491C-B4F1-898D4446DFD4}" dt="2022-11-09T23:47:23.776" v="3783"/>
          <ac:spMkLst>
            <pc:docMk/>
            <pc:sldMk cId="3698993914" sldId="322"/>
            <ac:spMk id="56" creationId="{BEAA1E44-194C-349D-5C0F-0E2BC290C49E}"/>
          </ac:spMkLst>
        </pc:spChg>
        <pc:spChg chg="mod">
          <ac:chgData name="Raphael Freitas" userId="a487a61babc2bbfd" providerId="LiveId" clId="{A549BABB-4D7A-491C-B4F1-898D4446DFD4}" dt="2022-11-09T23:47:21.197" v="3782"/>
          <ac:spMkLst>
            <pc:docMk/>
            <pc:sldMk cId="3698993914" sldId="322"/>
            <ac:spMk id="58" creationId="{D431402C-09C4-DEAB-72F4-80BA4C8BA1D6}"/>
          </ac:spMkLst>
        </pc:spChg>
        <pc:spChg chg="mod">
          <ac:chgData name="Raphael Freitas" userId="a487a61babc2bbfd" providerId="LiveId" clId="{A549BABB-4D7A-491C-B4F1-898D4446DFD4}" dt="2022-11-09T23:47:21.197" v="3782"/>
          <ac:spMkLst>
            <pc:docMk/>
            <pc:sldMk cId="3698993914" sldId="322"/>
            <ac:spMk id="59" creationId="{8B7DA54E-DAAC-E10B-7093-F7F4CD6797F8}"/>
          </ac:spMkLst>
        </pc:spChg>
        <pc:spChg chg="add del mod">
          <ac:chgData name="Raphael Freitas" userId="a487a61babc2bbfd" providerId="LiveId" clId="{A549BABB-4D7A-491C-B4F1-898D4446DFD4}" dt="2022-11-09T23:47:23.776" v="3783"/>
          <ac:spMkLst>
            <pc:docMk/>
            <pc:sldMk cId="3698993914" sldId="322"/>
            <ac:spMk id="61" creationId="{E1A15DB4-ABF6-BC65-EC43-C9F4CEAD6335}"/>
          </ac:spMkLst>
        </pc:spChg>
        <pc:spChg chg="mod">
          <ac:chgData name="Raphael Freitas" userId="a487a61babc2bbfd" providerId="LiveId" clId="{A549BABB-4D7A-491C-B4F1-898D4446DFD4}" dt="2022-11-09T23:47:21.197" v="3782"/>
          <ac:spMkLst>
            <pc:docMk/>
            <pc:sldMk cId="3698993914" sldId="322"/>
            <ac:spMk id="63" creationId="{72E5437B-E996-FBCA-C615-C430DF5F8536}"/>
          </ac:spMkLst>
        </pc:spChg>
        <pc:spChg chg="mod">
          <ac:chgData name="Raphael Freitas" userId="a487a61babc2bbfd" providerId="LiveId" clId="{A549BABB-4D7A-491C-B4F1-898D4446DFD4}" dt="2022-11-09T23:47:21.197" v="3782"/>
          <ac:spMkLst>
            <pc:docMk/>
            <pc:sldMk cId="3698993914" sldId="322"/>
            <ac:spMk id="256" creationId="{5A3C2B05-97E6-E87C-6425-73586720EE24}"/>
          </ac:spMkLst>
        </pc:spChg>
        <pc:spChg chg="add del mod">
          <ac:chgData name="Raphael Freitas" userId="a487a61babc2bbfd" providerId="LiveId" clId="{A549BABB-4D7A-491C-B4F1-898D4446DFD4}" dt="2022-11-09T23:47:23.776" v="3783"/>
          <ac:spMkLst>
            <pc:docMk/>
            <pc:sldMk cId="3698993914" sldId="322"/>
            <ac:spMk id="258" creationId="{00E36875-4EB8-9A27-F13C-DAB76CC7DA18}"/>
          </ac:spMkLst>
        </pc:spChg>
        <pc:spChg chg="mod">
          <ac:chgData name="Raphael Freitas" userId="a487a61babc2bbfd" providerId="LiveId" clId="{A549BABB-4D7A-491C-B4F1-898D4446DFD4}" dt="2022-11-09T23:47:21.197" v="3782"/>
          <ac:spMkLst>
            <pc:docMk/>
            <pc:sldMk cId="3698993914" sldId="322"/>
            <ac:spMk id="260" creationId="{FCBE37CF-A170-51F2-2DFC-B7AAE32F47F2}"/>
          </ac:spMkLst>
        </pc:spChg>
        <pc:spChg chg="mod">
          <ac:chgData name="Raphael Freitas" userId="a487a61babc2bbfd" providerId="LiveId" clId="{A549BABB-4D7A-491C-B4F1-898D4446DFD4}" dt="2022-11-09T23:47:21.197" v="3782"/>
          <ac:spMkLst>
            <pc:docMk/>
            <pc:sldMk cId="3698993914" sldId="322"/>
            <ac:spMk id="261" creationId="{368EB620-4AC7-832D-762F-9BF22E77DA45}"/>
          </ac:spMkLst>
        </pc:spChg>
        <pc:spChg chg="add del mod">
          <ac:chgData name="Raphael Freitas" userId="a487a61babc2bbfd" providerId="LiveId" clId="{A549BABB-4D7A-491C-B4F1-898D4446DFD4}" dt="2022-11-09T23:47:23.776" v="3783"/>
          <ac:spMkLst>
            <pc:docMk/>
            <pc:sldMk cId="3698993914" sldId="322"/>
            <ac:spMk id="263" creationId="{58F9EE71-2D72-06E5-6C97-7C9C0CA96ED5}"/>
          </ac:spMkLst>
        </pc:spChg>
        <pc:spChg chg="add del mod">
          <ac:chgData name="Raphael Freitas" userId="a487a61babc2bbfd" providerId="LiveId" clId="{A549BABB-4D7A-491C-B4F1-898D4446DFD4}" dt="2022-11-09T23:47:23.776" v="3783"/>
          <ac:spMkLst>
            <pc:docMk/>
            <pc:sldMk cId="3698993914" sldId="322"/>
            <ac:spMk id="264" creationId="{DD719BDC-DBF5-430B-7163-131A60C60C7B}"/>
          </ac:spMkLst>
        </pc:spChg>
        <pc:spChg chg="add del mod">
          <ac:chgData name="Raphael Freitas" userId="a487a61babc2bbfd" providerId="LiveId" clId="{A549BABB-4D7A-491C-B4F1-898D4446DFD4}" dt="2022-11-09T23:47:23.776" v="3783"/>
          <ac:spMkLst>
            <pc:docMk/>
            <pc:sldMk cId="3698993914" sldId="322"/>
            <ac:spMk id="265" creationId="{DEB97317-994B-577E-5486-2D9203A83F38}"/>
          </ac:spMkLst>
        </pc:spChg>
        <pc:spChg chg="add del mod">
          <ac:chgData name="Raphael Freitas" userId="a487a61babc2bbfd" providerId="LiveId" clId="{A549BABB-4D7A-491C-B4F1-898D4446DFD4}" dt="2022-11-09T23:47:23.776" v="3783"/>
          <ac:spMkLst>
            <pc:docMk/>
            <pc:sldMk cId="3698993914" sldId="322"/>
            <ac:spMk id="266" creationId="{DDCDEA25-DF64-B742-25B7-1D07E1DD4F81}"/>
          </ac:spMkLst>
        </pc:spChg>
        <pc:spChg chg="add del mod">
          <ac:chgData name="Raphael Freitas" userId="a487a61babc2bbfd" providerId="LiveId" clId="{A549BABB-4D7A-491C-B4F1-898D4446DFD4}" dt="2022-11-09T23:47:23.776" v="3783"/>
          <ac:spMkLst>
            <pc:docMk/>
            <pc:sldMk cId="3698993914" sldId="322"/>
            <ac:spMk id="267" creationId="{803C81B9-2499-1505-6A5E-988D11865645}"/>
          </ac:spMkLst>
        </pc:spChg>
        <pc:spChg chg="add del mod">
          <ac:chgData name="Raphael Freitas" userId="a487a61babc2bbfd" providerId="LiveId" clId="{A549BABB-4D7A-491C-B4F1-898D4446DFD4}" dt="2022-11-09T23:47:23.776" v="3783"/>
          <ac:spMkLst>
            <pc:docMk/>
            <pc:sldMk cId="3698993914" sldId="322"/>
            <ac:spMk id="268" creationId="{3495F706-92B4-EBEC-06CA-ED495E58E7AB}"/>
          </ac:spMkLst>
        </pc:spChg>
        <pc:spChg chg="add del mod">
          <ac:chgData name="Raphael Freitas" userId="a487a61babc2bbfd" providerId="LiveId" clId="{A549BABB-4D7A-491C-B4F1-898D4446DFD4}" dt="2022-11-09T23:47:23.776" v="3783"/>
          <ac:spMkLst>
            <pc:docMk/>
            <pc:sldMk cId="3698993914" sldId="322"/>
            <ac:spMk id="269" creationId="{FF625168-9C67-852E-EB31-C4E25FCFE470}"/>
          </ac:spMkLst>
        </pc:spChg>
        <pc:spChg chg="add del mod">
          <ac:chgData name="Raphael Freitas" userId="a487a61babc2bbfd" providerId="LiveId" clId="{A549BABB-4D7A-491C-B4F1-898D4446DFD4}" dt="2022-11-09T23:47:23.776" v="3783"/>
          <ac:spMkLst>
            <pc:docMk/>
            <pc:sldMk cId="3698993914" sldId="322"/>
            <ac:spMk id="270" creationId="{AD8948A7-4F5B-5795-3AC9-FE935E3EDB6F}"/>
          </ac:spMkLst>
        </pc:spChg>
        <pc:spChg chg="add del mod">
          <ac:chgData name="Raphael Freitas" userId="a487a61babc2bbfd" providerId="LiveId" clId="{A549BABB-4D7A-491C-B4F1-898D4446DFD4}" dt="2022-11-09T23:47:23.776" v="3783"/>
          <ac:spMkLst>
            <pc:docMk/>
            <pc:sldMk cId="3698993914" sldId="322"/>
            <ac:spMk id="271" creationId="{A432B7AE-02F7-399E-568E-4F1EEAD6D508}"/>
          </ac:spMkLst>
        </pc:spChg>
        <pc:spChg chg="add del mod">
          <ac:chgData name="Raphael Freitas" userId="a487a61babc2bbfd" providerId="LiveId" clId="{A549BABB-4D7A-491C-B4F1-898D4446DFD4}" dt="2022-11-09T23:47:23.776" v="3783"/>
          <ac:spMkLst>
            <pc:docMk/>
            <pc:sldMk cId="3698993914" sldId="322"/>
            <ac:spMk id="272" creationId="{43F1676C-8369-F8E2-1437-881C80F04A92}"/>
          </ac:spMkLst>
        </pc:spChg>
        <pc:spChg chg="add del mod">
          <ac:chgData name="Raphael Freitas" userId="a487a61babc2bbfd" providerId="LiveId" clId="{A549BABB-4D7A-491C-B4F1-898D4446DFD4}" dt="2022-11-09T23:47:23.776" v="3783"/>
          <ac:spMkLst>
            <pc:docMk/>
            <pc:sldMk cId="3698993914" sldId="322"/>
            <ac:spMk id="273" creationId="{411ADB1B-3F81-86D0-0C7C-E63BFB6D4C65}"/>
          </ac:spMkLst>
        </pc:spChg>
        <pc:spChg chg="add del mod">
          <ac:chgData name="Raphael Freitas" userId="a487a61babc2bbfd" providerId="LiveId" clId="{A549BABB-4D7A-491C-B4F1-898D4446DFD4}" dt="2022-11-09T23:47:23.776" v="3783"/>
          <ac:spMkLst>
            <pc:docMk/>
            <pc:sldMk cId="3698993914" sldId="322"/>
            <ac:spMk id="274" creationId="{F7D3D060-70F4-9EF3-158D-BA480DA24AFF}"/>
          </ac:spMkLst>
        </pc:spChg>
        <pc:spChg chg="add del mod">
          <ac:chgData name="Raphael Freitas" userId="a487a61babc2bbfd" providerId="LiveId" clId="{A549BABB-4D7A-491C-B4F1-898D4446DFD4}" dt="2022-11-09T23:47:23.776" v="3783"/>
          <ac:spMkLst>
            <pc:docMk/>
            <pc:sldMk cId="3698993914" sldId="322"/>
            <ac:spMk id="275" creationId="{DD3F896B-72F6-000B-1CE0-A84DE8246A9C}"/>
          </ac:spMkLst>
        </pc:spChg>
        <pc:spChg chg="mod">
          <ac:chgData name="Raphael Freitas" userId="a487a61babc2bbfd" providerId="LiveId" clId="{A549BABB-4D7A-491C-B4F1-898D4446DFD4}" dt="2022-11-09T23:48:59.935" v="3796"/>
          <ac:spMkLst>
            <pc:docMk/>
            <pc:sldMk cId="3698993914" sldId="322"/>
            <ac:spMk id="277" creationId="{AD9B5458-CB0B-131C-A9D3-BEB8A0D73579}"/>
          </ac:spMkLst>
        </pc:spChg>
        <pc:spChg chg="mod">
          <ac:chgData name="Raphael Freitas" userId="a487a61babc2bbfd" providerId="LiveId" clId="{A549BABB-4D7A-491C-B4F1-898D4446DFD4}" dt="2022-11-09T23:48:59.935" v="3796"/>
          <ac:spMkLst>
            <pc:docMk/>
            <pc:sldMk cId="3698993914" sldId="322"/>
            <ac:spMk id="278" creationId="{0B594E12-647D-1960-B6A3-A746217B9792}"/>
          </ac:spMkLst>
        </pc:spChg>
        <pc:spChg chg="add del mod">
          <ac:chgData name="Raphael Freitas" userId="a487a61babc2bbfd" providerId="LiveId" clId="{A549BABB-4D7A-491C-B4F1-898D4446DFD4}" dt="2022-11-09T23:53:06.612" v="3853" actId="478"/>
          <ac:spMkLst>
            <pc:docMk/>
            <pc:sldMk cId="3698993914" sldId="322"/>
            <ac:spMk id="280" creationId="{9E1DED6B-7731-1C08-27F0-2E0EB129F17A}"/>
          </ac:spMkLst>
        </pc:spChg>
        <pc:spChg chg="mod">
          <ac:chgData name="Raphael Freitas" userId="a487a61babc2bbfd" providerId="LiveId" clId="{A549BABB-4D7A-491C-B4F1-898D4446DFD4}" dt="2022-11-09T23:48:59.935" v="3796"/>
          <ac:spMkLst>
            <pc:docMk/>
            <pc:sldMk cId="3698993914" sldId="322"/>
            <ac:spMk id="282" creationId="{083CD17C-5412-665F-BCFC-226C5D48D2C2}"/>
          </ac:spMkLst>
        </pc:spChg>
        <pc:spChg chg="mod">
          <ac:chgData name="Raphael Freitas" userId="a487a61babc2bbfd" providerId="LiveId" clId="{A549BABB-4D7A-491C-B4F1-898D4446DFD4}" dt="2022-11-09T23:48:59.935" v="3796"/>
          <ac:spMkLst>
            <pc:docMk/>
            <pc:sldMk cId="3698993914" sldId="322"/>
            <ac:spMk id="283" creationId="{1C79A9B9-7943-614F-43FB-F4409CE0B449}"/>
          </ac:spMkLst>
        </pc:spChg>
        <pc:spChg chg="add del mod">
          <ac:chgData name="Raphael Freitas" userId="a487a61babc2bbfd" providerId="LiveId" clId="{A549BABB-4D7A-491C-B4F1-898D4446DFD4}" dt="2022-11-09T23:53:06.612" v="3853" actId="478"/>
          <ac:spMkLst>
            <pc:docMk/>
            <pc:sldMk cId="3698993914" sldId="322"/>
            <ac:spMk id="285" creationId="{1E2D1734-81F1-A940-F59C-D2918007D9BA}"/>
          </ac:spMkLst>
        </pc:spChg>
        <pc:spChg chg="mod">
          <ac:chgData name="Raphael Freitas" userId="a487a61babc2bbfd" providerId="LiveId" clId="{A549BABB-4D7A-491C-B4F1-898D4446DFD4}" dt="2022-11-09T23:48:59.935" v="3796"/>
          <ac:spMkLst>
            <pc:docMk/>
            <pc:sldMk cId="3698993914" sldId="322"/>
            <ac:spMk id="287" creationId="{DC25E86B-78CF-1CE4-2E67-FC9835301090}"/>
          </ac:spMkLst>
        </pc:spChg>
        <pc:spChg chg="mod">
          <ac:chgData name="Raphael Freitas" userId="a487a61babc2bbfd" providerId="LiveId" clId="{A549BABB-4D7A-491C-B4F1-898D4446DFD4}" dt="2022-11-09T23:48:59.935" v="3796"/>
          <ac:spMkLst>
            <pc:docMk/>
            <pc:sldMk cId="3698993914" sldId="322"/>
            <ac:spMk id="288" creationId="{0F65C100-0B52-C511-6C5F-EB97F7C3C203}"/>
          </ac:spMkLst>
        </pc:spChg>
        <pc:spChg chg="add del mod">
          <ac:chgData name="Raphael Freitas" userId="a487a61babc2bbfd" providerId="LiveId" clId="{A549BABB-4D7A-491C-B4F1-898D4446DFD4}" dt="2022-11-09T23:53:06.612" v="3853" actId="478"/>
          <ac:spMkLst>
            <pc:docMk/>
            <pc:sldMk cId="3698993914" sldId="322"/>
            <ac:spMk id="290" creationId="{68BD2820-EA14-F353-920E-82CF5B333B47}"/>
          </ac:spMkLst>
        </pc:spChg>
        <pc:spChg chg="mod">
          <ac:chgData name="Raphael Freitas" userId="a487a61babc2bbfd" providerId="LiveId" clId="{A549BABB-4D7A-491C-B4F1-898D4446DFD4}" dt="2022-11-09T23:48:59.935" v="3796"/>
          <ac:spMkLst>
            <pc:docMk/>
            <pc:sldMk cId="3698993914" sldId="322"/>
            <ac:spMk id="292" creationId="{A3983BB8-E8CE-2B9B-CAC8-0F0020DD3914}"/>
          </ac:spMkLst>
        </pc:spChg>
        <pc:spChg chg="mod">
          <ac:chgData name="Raphael Freitas" userId="a487a61babc2bbfd" providerId="LiveId" clId="{A549BABB-4D7A-491C-B4F1-898D4446DFD4}" dt="2022-11-09T23:48:59.935" v="3796"/>
          <ac:spMkLst>
            <pc:docMk/>
            <pc:sldMk cId="3698993914" sldId="322"/>
            <ac:spMk id="293" creationId="{BA1874E3-A81F-2F46-4E52-E4AD10015E9C}"/>
          </ac:spMkLst>
        </pc:spChg>
        <pc:spChg chg="add del mod">
          <ac:chgData name="Raphael Freitas" userId="a487a61babc2bbfd" providerId="LiveId" clId="{A549BABB-4D7A-491C-B4F1-898D4446DFD4}" dt="2022-11-09T23:53:06.612" v="3853" actId="478"/>
          <ac:spMkLst>
            <pc:docMk/>
            <pc:sldMk cId="3698993914" sldId="322"/>
            <ac:spMk id="295" creationId="{A2D1C662-7118-246A-FFED-484A5725ADB5}"/>
          </ac:spMkLst>
        </pc:spChg>
        <pc:spChg chg="add del mod">
          <ac:chgData name="Raphael Freitas" userId="a487a61babc2bbfd" providerId="LiveId" clId="{A549BABB-4D7A-491C-B4F1-898D4446DFD4}" dt="2022-11-09T23:53:06.612" v="3853" actId="478"/>
          <ac:spMkLst>
            <pc:docMk/>
            <pc:sldMk cId="3698993914" sldId="322"/>
            <ac:spMk id="296" creationId="{951E0C32-5BDE-DB48-1457-BE6A6EAC732F}"/>
          </ac:spMkLst>
        </pc:spChg>
        <pc:spChg chg="add del mod">
          <ac:chgData name="Raphael Freitas" userId="a487a61babc2bbfd" providerId="LiveId" clId="{A549BABB-4D7A-491C-B4F1-898D4446DFD4}" dt="2022-11-09T23:53:06.612" v="3853" actId="478"/>
          <ac:spMkLst>
            <pc:docMk/>
            <pc:sldMk cId="3698993914" sldId="322"/>
            <ac:spMk id="297" creationId="{D307A336-084E-CC3C-94CB-33F180B82E83}"/>
          </ac:spMkLst>
        </pc:spChg>
        <pc:spChg chg="add del mod">
          <ac:chgData name="Raphael Freitas" userId="a487a61babc2bbfd" providerId="LiveId" clId="{A549BABB-4D7A-491C-B4F1-898D4446DFD4}" dt="2022-11-09T23:53:06.612" v="3853" actId="478"/>
          <ac:spMkLst>
            <pc:docMk/>
            <pc:sldMk cId="3698993914" sldId="322"/>
            <ac:spMk id="298" creationId="{A4EE4229-6FDF-A7A4-E8AF-0297AA6BA7DA}"/>
          </ac:spMkLst>
        </pc:spChg>
        <pc:spChg chg="add del mod">
          <ac:chgData name="Raphael Freitas" userId="a487a61babc2bbfd" providerId="LiveId" clId="{A549BABB-4D7A-491C-B4F1-898D4446DFD4}" dt="2022-11-09T23:53:06.612" v="3853" actId="478"/>
          <ac:spMkLst>
            <pc:docMk/>
            <pc:sldMk cId="3698993914" sldId="322"/>
            <ac:spMk id="299" creationId="{997554EA-5429-11B6-61F1-48A015A7FF98}"/>
          </ac:spMkLst>
        </pc:spChg>
        <pc:spChg chg="add del mod">
          <ac:chgData name="Raphael Freitas" userId="a487a61babc2bbfd" providerId="LiveId" clId="{A549BABB-4D7A-491C-B4F1-898D4446DFD4}" dt="2022-11-09T23:49:54.667" v="3808" actId="478"/>
          <ac:spMkLst>
            <pc:docMk/>
            <pc:sldMk cId="3698993914" sldId="322"/>
            <ac:spMk id="300" creationId="{0849F0BE-4416-CB02-F4F3-D0F8C71CAF71}"/>
          </ac:spMkLst>
        </pc:spChg>
        <pc:spChg chg="add del mod">
          <ac:chgData name="Raphael Freitas" userId="a487a61babc2bbfd" providerId="LiveId" clId="{A549BABB-4D7A-491C-B4F1-898D4446DFD4}" dt="2022-11-09T23:50:29.793" v="3821" actId="478"/>
          <ac:spMkLst>
            <pc:docMk/>
            <pc:sldMk cId="3698993914" sldId="322"/>
            <ac:spMk id="301" creationId="{4FFD98FC-6BFD-3E66-429F-40503F17ED45}"/>
          </ac:spMkLst>
        </pc:spChg>
        <pc:spChg chg="add del mod">
          <ac:chgData name="Raphael Freitas" userId="a487a61babc2bbfd" providerId="LiveId" clId="{A549BABB-4D7A-491C-B4F1-898D4446DFD4}" dt="2022-11-09T23:50:32.427" v="3823" actId="478"/>
          <ac:spMkLst>
            <pc:docMk/>
            <pc:sldMk cId="3698993914" sldId="322"/>
            <ac:spMk id="302" creationId="{D23C87A5-C06C-B169-6B23-8080C5BC56F5}"/>
          </ac:spMkLst>
        </pc:spChg>
        <pc:spChg chg="add del mod">
          <ac:chgData name="Raphael Freitas" userId="a487a61babc2bbfd" providerId="LiveId" clId="{A549BABB-4D7A-491C-B4F1-898D4446DFD4}" dt="2022-11-09T23:50:34.546" v="3825" actId="478"/>
          <ac:spMkLst>
            <pc:docMk/>
            <pc:sldMk cId="3698993914" sldId="322"/>
            <ac:spMk id="303" creationId="{1AC16354-8B57-213D-9BCE-E12E677AC7E5}"/>
          </ac:spMkLst>
        </pc:spChg>
        <pc:spChg chg="add del mod">
          <ac:chgData name="Raphael Freitas" userId="a487a61babc2bbfd" providerId="LiveId" clId="{A549BABB-4D7A-491C-B4F1-898D4446DFD4}" dt="2022-11-09T23:49:52.850" v="3807" actId="478"/>
          <ac:spMkLst>
            <pc:docMk/>
            <pc:sldMk cId="3698993914" sldId="322"/>
            <ac:spMk id="304" creationId="{9C93EA80-88F2-C476-E23D-A108A9D0E48A}"/>
          </ac:spMkLst>
        </pc:spChg>
        <pc:spChg chg="add del mod">
          <ac:chgData name="Raphael Freitas" userId="a487a61babc2bbfd" providerId="LiveId" clId="{A549BABB-4D7A-491C-B4F1-898D4446DFD4}" dt="2022-11-09T23:50:27.789" v="3820" actId="478"/>
          <ac:spMkLst>
            <pc:docMk/>
            <pc:sldMk cId="3698993914" sldId="322"/>
            <ac:spMk id="305" creationId="{128E3E56-F64D-9EC1-0333-1D11163879C8}"/>
          </ac:spMkLst>
        </pc:spChg>
        <pc:spChg chg="add del mod">
          <ac:chgData name="Raphael Freitas" userId="a487a61babc2bbfd" providerId="LiveId" clId="{A549BABB-4D7A-491C-B4F1-898D4446DFD4}" dt="2022-11-09T23:50:33.425" v="3824" actId="478"/>
          <ac:spMkLst>
            <pc:docMk/>
            <pc:sldMk cId="3698993914" sldId="322"/>
            <ac:spMk id="306" creationId="{267686BB-8D2B-EC5F-052B-F071B1AFE813}"/>
          </ac:spMkLst>
        </pc:spChg>
        <pc:spChg chg="add del mod">
          <ac:chgData name="Raphael Freitas" userId="a487a61babc2bbfd" providerId="LiveId" clId="{A549BABB-4D7A-491C-B4F1-898D4446DFD4}" dt="2022-11-09T23:50:30.494" v="3822" actId="478"/>
          <ac:spMkLst>
            <pc:docMk/>
            <pc:sldMk cId="3698993914" sldId="322"/>
            <ac:spMk id="307" creationId="{09685963-C791-9FE0-3AAD-6F526C2B343B}"/>
          </ac:spMkLst>
        </pc:spChg>
        <pc:spChg chg="mod">
          <ac:chgData name="Raphael Freitas" userId="a487a61babc2bbfd" providerId="LiveId" clId="{A549BABB-4D7A-491C-B4F1-898D4446DFD4}" dt="2022-11-09T23:48:59.935" v="3796"/>
          <ac:spMkLst>
            <pc:docMk/>
            <pc:sldMk cId="3698993914" sldId="322"/>
            <ac:spMk id="309" creationId="{6C6D9A3C-B519-9A39-EFE2-CCEE4E6992CD}"/>
          </ac:spMkLst>
        </pc:spChg>
        <pc:spChg chg="mod">
          <ac:chgData name="Raphael Freitas" userId="a487a61babc2bbfd" providerId="LiveId" clId="{A549BABB-4D7A-491C-B4F1-898D4446DFD4}" dt="2022-11-09T23:48:59.935" v="3796"/>
          <ac:spMkLst>
            <pc:docMk/>
            <pc:sldMk cId="3698993914" sldId="322"/>
            <ac:spMk id="310" creationId="{DBB5BA14-3579-38A9-928F-DE54853CEC37}"/>
          </ac:spMkLst>
        </pc:spChg>
        <pc:spChg chg="add del mod">
          <ac:chgData name="Raphael Freitas" userId="a487a61babc2bbfd" providerId="LiveId" clId="{A549BABB-4D7A-491C-B4F1-898D4446DFD4}" dt="2022-11-09T23:53:06.612" v="3853" actId="478"/>
          <ac:spMkLst>
            <pc:docMk/>
            <pc:sldMk cId="3698993914" sldId="322"/>
            <ac:spMk id="312" creationId="{2C790F95-537E-B9F1-1BF7-8AE02B6AA4E6}"/>
          </ac:spMkLst>
        </pc:spChg>
        <pc:spChg chg="add del mod">
          <ac:chgData name="Raphael Freitas" userId="a487a61babc2bbfd" providerId="LiveId" clId="{A549BABB-4D7A-491C-B4F1-898D4446DFD4}" dt="2022-11-09T23:53:06.612" v="3853" actId="478"/>
          <ac:spMkLst>
            <pc:docMk/>
            <pc:sldMk cId="3698993914" sldId="322"/>
            <ac:spMk id="313" creationId="{22DA71A4-DA6F-5075-681D-A0CA807C3D77}"/>
          </ac:spMkLst>
        </pc:spChg>
        <pc:spChg chg="add del mod">
          <ac:chgData name="Raphael Freitas" userId="a487a61babc2bbfd" providerId="LiveId" clId="{A549BABB-4D7A-491C-B4F1-898D4446DFD4}" dt="2022-11-09T23:50:36.786" v="3827" actId="478"/>
          <ac:spMkLst>
            <pc:docMk/>
            <pc:sldMk cId="3698993914" sldId="322"/>
            <ac:spMk id="314" creationId="{D5E3DEF1-D12D-4952-059C-B2A6546994CE}"/>
          </ac:spMkLst>
        </pc:spChg>
        <pc:spChg chg="add del mod">
          <ac:chgData name="Raphael Freitas" userId="a487a61babc2bbfd" providerId="LiveId" clId="{A549BABB-4D7A-491C-B4F1-898D4446DFD4}" dt="2022-11-09T23:50:35.371" v="3826" actId="478"/>
          <ac:spMkLst>
            <pc:docMk/>
            <pc:sldMk cId="3698993914" sldId="322"/>
            <ac:spMk id="315" creationId="{F8AE56C2-8121-8E6D-6CF6-0D54996A4338}"/>
          </ac:spMkLst>
        </pc:spChg>
        <pc:spChg chg="mod">
          <ac:chgData name="Raphael Freitas" userId="a487a61babc2bbfd" providerId="LiveId" clId="{A549BABB-4D7A-491C-B4F1-898D4446DFD4}" dt="2022-11-10T00:05:55.061" v="3923" actId="1076"/>
          <ac:spMkLst>
            <pc:docMk/>
            <pc:sldMk cId="3698993914" sldId="322"/>
            <ac:spMk id="316" creationId="{00000000-0000-0000-0000-000000000000}"/>
          </ac:spMkLst>
        </pc:spChg>
        <pc:spChg chg="add del">
          <ac:chgData name="Raphael Freitas" userId="a487a61babc2bbfd" providerId="LiveId" clId="{A549BABB-4D7A-491C-B4F1-898D4446DFD4}" dt="2022-11-09T23:49:56.509" v="3810" actId="22"/>
          <ac:spMkLst>
            <pc:docMk/>
            <pc:sldMk cId="3698993914" sldId="322"/>
            <ac:spMk id="318" creationId="{3742F60C-B2C9-AEE1-0DBA-07B883483B60}"/>
          </ac:spMkLst>
        </pc:spChg>
        <pc:spChg chg="add del mod">
          <ac:chgData name="Raphael Freitas" userId="a487a61babc2bbfd" providerId="LiveId" clId="{A549BABB-4D7A-491C-B4F1-898D4446DFD4}" dt="2022-11-09T23:53:06.612" v="3853" actId="478"/>
          <ac:spMkLst>
            <pc:docMk/>
            <pc:sldMk cId="3698993914" sldId="322"/>
            <ac:spMk id="319" creationId="{D6363594-F61B-2A30-46AC-CC3EE7CDBD0C}"/>
          </ac:spMkLst>
        </pc:spChg>
        <pc:spChg chg="add del mod">
          <ac:chgData name="Raphael Freitas" userId="a487a61babc2bbfd" providerId="LiveId" clId="{A549BABB-4D7A-491C-B4F1-898D4446DFD4}" dt="2022-11-09T23:53:06.612" v="3853" actId="478"/>
          <ac:spMkLst>
            <pc:docMk/>
            <pc:sldMk cId="3698993914" sldId="322"/>
            <ac:spMk id="320" creationId="{5DDA607D-CFC0-6D66-F49E-8CE63C5721C9}"/>
          </ac:spMkLst>
        </pc:spChg>
        <pc:spChg chg="add del mod">
          <ac:chgData name="Raphael Freitas" userId="a487a61babc2bbfd" providerId="LiveId" clId="{A549BABB-4D7A-491C-B4F1-898D4446DFD4}" dt="2022-11-09T23:53:06.612" v="3853" actId="478"/>
          <ac:spMkLst>
            <pc:docMk/>
            <pc:sldMk cId="3698993914" sldId="322"/>
            <ac:spMk id="321" creationId="{3BC01946-423E-0981-0F2A-38AAED0FB874}"/>
          </ac:spMkLst>
        </pc:spChg>
        <pc:spChg chg="add del mod">
          <ac:chgData name="Raphael Freitas" userId="a487a61babc2bbfd" providerId="LiveId" clId="{A549BABB-4D7A-491C-B4F1-898D4446DFD4}" dt="2022-11-09T23:53:06.612" v="3853" actId="478"/>
          <ac:spMkLst>
            <pc:docMk/>
            <pc:sldMk cId="3698993914" sldId="322"/>
            <ac:spMk id="322" creationId="{63E36BBD-6FA3-58C2-7537-85031DDCACE4}"/>
          </ac:spMkLst>
        </pc:spChg>
        <pc:spChg chg="add del mod">
          <ac:chgData name="Raphael Freitas" userId="a487a61babc2bbfd" providerId="LiveId" clId="{A549BABB-4D7A-491C-B4F1-898D4446DFD4}" dt="2022-11-09T23:53:06.612" v="3853" actId="478"/>
          <ac:spMkLst>
            <pc:docMk/>
            <pc:sldMk cId="3698993914" sldId="322"/>
            <ac:spMk id="323" creationId="{0FEC040D-E1F3-A0A2-EE64-75152FEB605E}"/>
          </ac:spMkLst>
        </pc:spChg>
        <pc:spChg chg="mod">
          <ac:chgData name="Raphael Freitas" userId="a487a61babc2bbfd" providerId="LiveId" clId="{A549BABB-4D7A-491C-B4F1-898D4446DFD4}" dt="2022-11-09T23:53:15.614" v="3854"/>
          <ac:spMkLst>
            <pc:docMk/>
            <pc:sldMk cId="3698993914" sldId="322"/>
            <ac:spMk id="325" creationId="{FC76C72A-AB79-D697-1798-0942EFE294CD}"/>
          </ac:spMkLst>
        </pc:spChg>
        <pc:spChg chg="mod">
          <ac:chgData name="Raphael Freitas" userId="a487a61babc2bbfd" providerId="LiveId" clId="{A549BABB-4D7A-491C-B4F1-898D4446DFD4}" dt="2022-11-09T23:53:15.614" v="3854"/>
          <ac:spMkLst>
            <pc:docMk/>
            <pc:sldMk cId="3698993914" sldId="322"/>
            <ac:spMk id="326" creationId="{701094CC-3B45-889B-8273-4B03D22C155E}"/>
          </ac:spMkLst>
        </pc:spChg>
        <pc:spChg chg="mod">
          <ac:chgData name="Raphael Freitas" userId="a487a61babc2bbfd" providerId="LiveId" clId="{A549BABB-4D7A-491C-B4F1-898D4446DFD4}" dt="2022-11-09T23:53:15.614" v="3854"/>
          <ac:spMkLst>
            <pc:docMk/>
            <pc:sldMk cId="3698993914" sldId="322"/>
            <ac:spMk id="327" creationId="{A743CF40-40A5-EF42-FCE0-E12C60F0DE52}"/>
          </ac:spMkLst>
        </pc:spChg>
        <pc:spChg chg="mod">
          <ac:chgData name="Raphael Freitas" userId="a487a61babc2bbfd" providerId="LiveId" clId="{A549BABB-4D7A-491C-B4F1-898D4446DFD4}" dt="2022-11-09T23:53:15.614" v="3854"/>
          <ac:spMkLst>
            <pc:docMk/>
            <pc:sldMk cId="3698993914" sldId="322"/>
            <ac:spMk id="328" creationId="{C1E4CE67-F455-3EF6-8CE5-3E9C5B62F707}"/>
          </ac:spMkLst>
        </pc:spChg>
        <pc:spChg chg="mod">
          <ac:chgData name="Raphael Freitas" userId="a487a61babc2bbfd" providerId="LiveId" clId="{A549BABB-4D7A-491C-B4F1-898D4446DFD4}" dt="2022-11-09T23:53:15.614" v="3854"/>
          <ac:spMkLst>
            <pc:docMk/>
            <pc:sldMk cId="3698993914" sldId="322"/>
            <ac:spMk id="329" creationId="{22A748E1-9EC5-1460-468B-76F9206C5B07}"/>
          </ac:spMkLst>
        </pc:spChg>
        <pc:spChg chg="mod">
          <ac:chgData name="Raphael Freitas" userId="a487a61babc2bbfd" providerId="LiveId" clId="{A549BABB-4D7A-491C-B4F1-898D4446DFD4}" dt="2022-11-09T23:53:15.614" v="3854"/>
          <ac:spMkLst>
            <pc:docMk/>
            <pc:sldMk cId="3698993914" sldId="322"/>
            <ac:spMk id="330" creationId="{B28DF2E5-488F-1436-7812-87435A3733C3}"/>
          </ac:spMkLst>
        </pc:spChg>
        <pc:spChg chg="mod">
          <ac:chgData name="Raphael Freitas" userId="a487a61babc2bbfd" providerId="LiveId" clId="{A549BABB-4D7A-491C-B4F1-898D4446DFD4}" dt="2022-11-09T23:53:15.614" v="3854"/>
          <ac:spMkLst>
            <pc:docMk/>
            <pc:sldMk cId="3698993914" sldId="322"/>
            <ac:spMk id="331" creationId="{E362AF84-EF93-AC76-EDAA-C2C5C8E190F4}"/>
          </ac:spMkLst>
        </pc:spChg>
        <pc:spChg chg="add mod">
          <ac:chgData name="Raphael Freitas" userId="a487a61babc2bbfd" providerId="LiveId" clId="{A549BABB-4D7A-491C-B4F1-898D4446DFD4}" dt="2022-11-10T00:11:25.460" v="3959" actId="1035"/>
          <ac:spMkLst>
            <pc:docMk/>
            <pc:sldMk cId="3698993914" sldId="322"/>
            <ac:spMk id="335" creationId="{EAD55D78-DE36-1644-4B31-CA67F8C2B10E}"/>
          </ac:spMkLst>
        </pc:spChg>
        <pc:spChg chg="add mod">
          <ac:chgData name="Raphael Freitas" userId="a487a61babc2bbfd" providerId="LiveId" clId="{A549BABB-4D7A-491C-B4F1-898D4446DFD4}" dt="2022-11-10T00:11:25.460" v="3959" actId="1035"/>
          <ac:spMkLst>
            <pc:docMk/>
            <pc:sldMk cId="3698993914" sldId="322"/>
            <ac:spMk id="336" creationId="{987AC5A1-7BE1-0559-C926-665A8C31149A}"/>
          </ac:spMkLst>
        </pc:spChg>
        <pc:spChg chg="mod">
          <ac:chgData name="Raphael Freitas" userId="a487a61babc2bbfd" providerId="LiveId" clId="{A549BABB-4D7A-491C-B4F1-898D4446DFD4}" dt="2022-11-09T23:53:15.614" v="3854"/>
          <ac:spMkLst>
            <pc:docMk/>
            <pc:sldMk cId="3698993914" sldId="322"/>
            <ac:spMk id="338" creationId="{E5DE616B-8A34-BD3C-039F-2A816D12FA64}"/>
          </ac:spMkLst>
        </pc:spChg>
        <pc:spChg chg="mod">
          <ac:chgData name="Raphael Freitas" userId="a487a61babc2bbfd" providerId="LiveId" clId="{A549BABB-4D7A-491C-B4F1-898D4446DFD4}" dt="2022-11-09T23:53:15.614" v="3854"/>
          <ac:spMkLst>
            <pc:docMk/>
            <pc:sldMk cId="3698993914" sldId="322"/>
            <ac:spMk id="339" creationId="{EE67D3D8-0B9E-257E-CFE0-F08A7CAE3F20}"/>
          </ac:spMkLst>
        </pc:spChg>
        <pc:spChg chg="mod">
          <ac:chgData name="Raphael Freitas" userId="a487a61babc2bbfd" providerId="LiveId" clId="{A549BABB-4D7A-491C-B4F1-898D4446DFD4}" dt="2022-11-09T23:53:15.614" v="3854"/>
          <ac:spMkLst>
            <pc:docMk/>
            <pc:sldMk cId="3698993914" sldId="322"/>
            <ac:spMk id="340" creationId="{CC47EBEF-4E1C-59FD-4477-E02F4EAC5636}"/>
          </ac:spMkLst>
        </pc:spChg>
        <pc:spChg chg="mod">
          <ac:chgData name="Raphael Freitas" userId="a487a61babc2bbfd" providerId="LiveId" clId="{A549BABB-4D7A-491C-B4F1-898D4446DFD4}" dt="2022-11-09T23:53:15.614" v="3854"/>
          <ac:spMkLst>
            <pc:docMk/>
            <pc:sldMk cId="3698993914" sldId="322"/>
            <ac:spMk id="341" creationId="{12DEFF5D-D265-3C8D-F777-FF9E63E7BDB6}"/>
          </ac:spMkLst>
        </pc:spChg>
        <pc:spChg chg="mod">
          <ac:chgData name="Raphael Freitas" userId="a487a61babc2bbfd" providerId="LiveId" clId="{A549BABB-4D7A-491C-B4F1-898D4446DFD4}" dt="2022-11-09T23:53:15.614" v="3854"/>
          <ac:spMkLst>
            <pc:docMk/>
            <pc:sldMk cId="3698993914" sldId="322"/>
            <ac:spMk id="342" creationId="{B35A672B-7F3E-653C-B838-08FB2FC6F4FC}"/>
          </ac:spMkLst>
        </pc:spChg>
        <pc:spChg chg="mod">
          <ac:chgData name="Raphael Freitas" userId="a487a61babc2bbfd" providerId="LiveId" clId="{A549BABB-4D7A-491C-B4F1-898D4446DFD4}" dt="2022-11-09T23:53:15.614" v="3854"/>
          <ac:spMkLst>
            <pc:docMk/>
            <pc:sldMk cId="3698993914" sldId="322"/>
            <ac:spMk id="343" creationId="{40CDE197-52FB-472E-D707-CF2B1CD638BF}"/>
          </ac:spMkLst>
        </pc:spChg>
        <pc:spChg chg="mod topLvl">
          <ac:chgData name="Raphael Freitas" userId="a487a61babc2bbfd" providerId="LiveId" clId="{A549BABB-4D7A-491C-B4F1-898D4446DFD4}" dt="2022-11-10T00:11:25.460" v="3959" actId="1035"/>
          <ac:spMkLst>
            <pc:docMk/>
            <pc:sldMk cId="3698993914" sldId="322"/>
            <ac:spMk id="345" creationId="{0B5D34E7-0F31-1F37-4FFF-9B268F40313D}"/>
          </ac:spMkLst>
        </pc:spChg>
        <pc:spChg chg="del mod topLvl">
          <ac:chgData name="Raphael Freitas" userId="a487a61babc2bbfd" providerId="LiveId" clId="{A549BABB-4D7A-491C-B4F1-898D4446DFD4}" dt="2022-11-09T23:56:28.418" v="3894" actId="478"/>
          <ac:spMkLst>
            <pc:docMk/>
            <pc:sldMk cId="3698993914" sldId="322"/>
            <ac:spMk id="346" creationId="{0EDE7187-51C3-8F71-C78F-31314D3E3265}"/>
          </ac:spMkLst>
        </pc:spChg>
        <pc:spChg chg="mod topLvl">
          <ac:chgData name="Raphael Freitas" userId="a487a61babc2bbfd" providerId="LiveId" clId="{A549BABB-4D7A-491C-B4F1-898D4446DFD4}" dt="2022-11-10T00:11:25.460" v="3959" actId="1035"/>
          <ac:spMkLst>
            <pc:docMk/>
            <pc:sldMk cId="3698993914" sldId="322"/>
            <ac:spMk id="348" creationId="{E2E4C85B-9543-A814-4220-C142FAA32DAA}"/>
          </ac:spMkLst>
        </pc:spChg>
        <pc:spChg chg="del mod topLvl">
          <ac:chgData name="Raphael Freitas" userId="a487a61babc2bbfd" providerId="LiveId" clId="{A549BABB-4D7A-491C-B4F1-898D4446DFD4}" dt="2022-11-09T23:56:55.433" v="3906" actId="478"/>
          <ac:spMkLst>
            <pc:docMk/>
            <pc:sldMk cId="3698993914" sldId="322"/>
            <ac:spMk id="349" creationId="{B520EBFB-8744-9F08-D340-916AED150BE3}"/>
          </ac:spMkLst>
        </pc:spChg>
        <pc:spChg chg="mod topLvl">
          <ac:chgData name="Raphael Freitas" userId="a487a61babc2bbfd" providerId="LiveId" clId="{A549BABB-4D7A-491C-B4F1-898D4446DFD4}" dt="2022-11-10T00:11:25.460" v="3959" actId="1035"/>
          <ac:spMkLst>
            <pc:docMk/>
            <pc:sldMk cId="3698993914" sldId="322"/>
            <ac:spMk id="351" creationId="{CF8B459B-4EBA-B0B0-9F66-2830A0359497}"/>
          </ac:spMkLst>
        </pc:spChg>
        <pc:spChg chg="del mod topLvl">
          <ac:chgData name="Raphael Freitas" userId="a487a61babc2bbfd" providerId="LiveId" clId="{A549BABB-4D7A-491C-B4F1-898D4446DFD4}" dt="2022-11-09T23:56:33.329" v="3896" actId="478"/>
          <ac:spMkLst>
            <pc:docMk/>
            <pc:sldMk cId="3698993914" sldId="322"/>
            <ac:spMk id="352" creationId="{0B127092-F041-D2DB-C3A2-FAE6B80A4407}"/>
          </ac:spMkLst>
        </pc:spChg>
        <pc:spChg chg="mod topLvl">
          <ac:chgData name="Raphael Freitas" userId="a487a61babc2bbfd" providerId="LiveId" clId="{A549BABB-4D7A-491C-B4F1-898D4446DFD4}" dt="2022-11-10T00:11:25.460" v="3959" actId="1035"/>
          <ac:spMkLst>
            <pc:docMk/>
            <pc:sldMk cId="3698993914" sldId="322"/>
            <ac:spMk id="354" creationId="{FCDC38EB-E633-5480-F317-110B5457EE2B}"/>
          </ac:spMkLst>
        </pc:spChg>
        <pc:spChg chg="del mod topLvl">
          <ac:chgData name="Raphael Freitas" userId="a487a61babc2bbfd" providerId="LiveId" clId="{A549BABB-4D7A-491C-B4F1-898D4446DFD4}" dt="2022-11-09T23:56:50.001" v="3904" actId="478"/>
          <ac:spMkLst>
            <pc:docMk/>
            <pc:sldMk cId="3698993914" sldId="322"/>
            <ac:spMk id="355" creationId="{CFF1F958-3587-AB3A-E82D-D278FF7143BD}"/>
          </ac:spMkLst>
        </pc:spChg>
        <pc:spChg chg="mod topLvl">
          <ac:chgData name="Raphael Freitas" userId="a487a61babc2bbfd" providerId="LiveId" clId="{A549BABB-4D7A-491C-B4F1-898D4446DFD4}" dt="2022-11-10T00:11:25.460" v="3959" actId="1035"/>
          <ac:spMkLst>
            <pc:docMk/>
            <pc:sldMk cId="3698993914" sldId="322"/>
            <ac:spMk id="357" creationId="{1CAA33A1-94DA-92DF-84F2-8AB5C3A39113}"/>
          </ac:spMkLst>
        </pc:spChg>
        <pc:spChg chg="del mod topLvl">
          <ac:chgData name="Raphael Freitas" userId="a487a61babc2bbfd" providerId="LiveId" clId="{A549BABB-4D7A-491C-B4F1-898D4446DFD4}" dt="2022-11-09T23:56:37.722" v="3898" actId="478"/>
          <ac:spMkLst>
            <pc:docMk/>
            <pc:sldMk cId="3698993914" sldId="322"/>
            <ac:spMk id="358" creationId="{94F3A1F5-53D5-0647-7CE2-36937830A673}"/>
          </ac:spMkLst>
        </pc:spChg>
        <pc:spChg chg="mod topLvl">
          <ac:chgData name="Raphael Freitas" userId="a487a61babc2bbfd" providerId="LiveId" clId="{A549BABB-4D7A-491C-B4F1-898D4446DFD4}" dt="2022-11-10T00:11:25.460" v="3959" actId="1035"/>
          <ac:spMkLst>
            <pc:docMk/>
            <pc:sldMk cId="3698993914" sldId="322"/>
            <ac:spMk id="360" creationId="{CA766918-17A8-552D-C905-747C5520334C}"/>
          </ac:spMkLst>
        </pc:spChg>
        <pc:spChg chg="del mod topLvl">
          <ac:chgData name="Raphael Freitas" userId="a487a61babc2bbfd" providerId="LiveId" clId="{A549BABB-4D7A-491C-B4F1-898D4446DFD4}" dt="2022-11-09T23:56:44.298" v="3902" actId="478"/>
          <ac:spMkLst>
            <pc:docMk/>
            <pc:sldMk cId="3698993914" sldId="322"/>
            <ac:spMk id="361" creationId="{7E80235E-2658-3119-3625-46885683F47B}"/>
          </ac:spMkLst>
        </pc:spChg>
        <pc:spChg chg="add del mod">
          <ac:chgData name="Raphael Freitas" userId="a487a61babc2bbfd" providerId="LiveId" clId="{A549BABB-4D7A-491C-B4F1-898D4446DFD4}" dt="2022-11-09T23:53:26.893" v="3859" actId="478"/>
          <ac:spMkLst>
            <pc:docMk/>
            <pc:sldMk cId="3698993914" sldId="322"/>
            <ac:spMk id="362" creationId="{DBA02AB6-DB79-8D94-2286-2A0BDB31B591}"/>
          </ac:spMkLst>
        </pc:spChg>
        <pc:spChg chg="add del mod">
          <ac:chgData name="Raphael Freitas" userId="a487a61babc2bbfd" providerId="LiveId" clId="{A549BABB-4D7A-491C-B4F1-898D4446DFD4}" dt="2022-11-09T23:53:23.121" v="3856" actId="478"/>
          <ac:spMkLst>
            <pc:docMk/>
            <pc:sldMk cId="3698993914" sldId="322"/>
            <ac:spMk id="363" creationId="{F0347EFF-D23A-4D1C-79BA-AFB7BBE69E4F}"/>
          </ac:spMkLst>
        </pc:spChg>
        <pc:spChg chg="add del mod">
          <ac:chgData name="Raphael Freitas" userId="a487a61babc2bbfd" providerId="LiveId" clId="{A549BABB-4D7A-491C-B4F1-898D4446DFD4}" dt="2022-11-09T23:53:20.156" v="3855" actId="478"/>
          <ac:spMkLst>
            <pc:docMk/>
            <pc:sldMk cId="3698993914" sldId="322"/>
            <ac:spMk id="364" creationId="{C1E04607-862B-9F5D-93CB-95DA66A8161B}"/>
          </ac:spMkLst>
        </pc:spChg>
        <pc:spChg chg="add del mod">
          <ac:chgData name="Raphael Freitas" userId="a487a61babc2bbfd" providerId="LiveId" clId="{A549BABB-4D7A-491C-B4F1-898D4446DFD4}" dt="2022-11-09T23:53:27.596" v="3860" actId="478"/>
          <ac:spMkLst>
            <pc:docMk/>
            <pc:sldMk cId="3698993914" sldId="322"/>
            <ac:spMk id="365" creationId="{8F3B3091-4BC4-D69E-A620-A208AC466622}"/>
          </ac:spMkLst>
        </pc:spChg>
        <pc:spChg chg="add del mod">
          <ac:chgData name="Raphael Freitas" userId="a487a61babc2bbfd" providerId="LiveId" clId="{A549BABB-4D7A-491C-B4F1-898D4446DFD4}" dt="2022-11-09T23:53:28.314" v="3861" actId="478"/>
          <ac:spMkLst>
            <pc:docMk/>
            <pc:sldMk cId="3698993914" sldId="322"/>
            <ac:spMk id="366" creationId="{7DB142CA-8603-E52F-CF87-A91F48496B88}"/>
          </ac:spMkLst>
        </pc:spChg>
        <pc:spChg chg="add del mod">
          <ac:chgData name="Raphael Freitas" userId="a487a61babc2bbfd" providerId="LiveId" clId="{A549BABB-4D7A-491C-B4F1-898D4446DFD4}" dt="2022-11-09T23:53:29.130" v="3862" actId="478"/>
          <ac:spMkLst>
            <pc:docMk/>
            <pc:sldMk cId="3698993914" sldId="322"/>
            <ac:spMk id="367" creationId="{1D6BEF34-89D9-9DBC-1270-DC4C6CF35872}"/>
          </ac:spMkLst>
        </pc:spChg>
        <pc:spChg chg="add del mod">
          <ac:chgData name="Raphael Freitas" userId="a487a61babc2bbfd" providerId="LiveId" clId="{A549BABB-4D7A-491C-B4F1-898D4446DFD4}" dt="2022-11-09T23:54:13.850" v="3863" actId="478"/>
          <ac:spMkLst>
            <pc:docMk/>
            <pc:sldMk cId="3698993914" sldId="322"/>
            <ac:spMk id="368" creationId="{0C5E8DB5-37DB-CE8D-7527-E3C812E9D9CA}"/>
          </ac:spMkLst>
        </pc:spChg>
        <pc:spChg chg="add mod">
          <ac:chgData name="Raphael Freitas" userId="a487a61babc2bbfd" providerId="LiveId" clId="{A549BABB-4D7A-491C-B4F1-898D4446DFD4}" dt="2022-11-10T00:11:25.460" v="3959" actId="1035"/>
          <ac:spMkLst>
            <pc:docMk/>
            <pc:sldMk cId="3698993914" sldId="322"/>
            <ac:spMk id="369" creationId="{821628B0-2D30-F09D-0055-616063C188F8}"/>
          </ac:spMkLst>
        </pc:spChg>
        <pc:spChg chg="add mod">
          <ac:chgData name="Raphael Freitas" userId="a487a61babc2bbfd" providerId="LiveId" clId="{A549BABB-4D7A-491C-B4F1-898D4446DFD4}" dt="2022-11-10T00:11:25.460" v="3959" actId="1035"/>
          <ac:spMkLst>
            <pc:docMk/>
            <pc:sldMk cId="3698993914" sldId="322"/>
            <ac:spMk id="370" creationId="{848EFAF1-E2C2-CE05-1A5F-009C7082CED2}"/>
          </ac:spMkLst>
        </pc:spChg>
        <pc:spChg chg="add mod">
          <ac:chgData name="Raphael Freitas" userId="a487a61babc2bbfd" providerId="LiveId" clId="{A549BABB-4D7A-491C-B4F1-898D4446DFD4}" dt="2022-11-10T00:11:25.460" v="3959" actId="1035"/>
          <ac:spMkLst>
            <pc:docMk/>
            <pc:sldMk cId="3698993914" sldId="322"/>
            <ac:spMk id="371" creationId="{EA0D1BB9-EF28-5E9A-A5DA-BF58874D057F}"/>
          </ac:spMkLst>
        </pc:spChg>
        <pc:spChg chg="add mod">
          <ac:chgData name="Raphael Freitas" userId="a487a61babc2bbfd" providerId="LiveId" clId="{A549BABB-4D7A-491C-B4F1-898D4446DFD4}" dt="2022-11-10T00:11:25.460" v="3959" actId="1035"/>
          <ac:spMkLst>
            <pc:docMk/>
            <pc:sldMk cId="3698993914" sldId="322"/>
            <ac:spMk id="372" creationId="{E0472113-7438-3DBA-E100-30ECADB8BD3F}"/>
          </ac:spMkLst>
        </pc:spChg>
        <pc:spChg chg="add mod">
          <ac:chgData name="Raphael Freitas" userId="a487a61babc2bbfd" providerId="LiveId" clId="{A549BABB-4D7A-491C-B4F1-898D4446DFD4}" dt="2022-11-10T00:11:25.460" v="3959" actId="1035"/>
          <ac:spMkLst>
            <pc:docMk/>
            <pc:sldMk cId="3698993914" sldId="322"/>
            <ac:spMk id="373" creationId="{684EE126-C1FF-C506-77AD-CB02354C2A54}"/>
          </ac:spMkLst>
        </pc:spChg>
        <pc:spChg chg="add mod">
          <ac:chgData name="Raphael Freitas" userId="a487a61babc2bbfd" providerId="LiveId" clId="{A549BABB-4D7A-491C-B4F1-898D4446DFD4}" dt="2022-11-10T00:11:25.460" v="3959" actId="1035"/>
          <ac:spMkLst>
            <pc:docMk/>
            <pc:sldMk cId="3698993914" sldId="322"/>
            <ac:spMk id="374" creationId="{A2860262-60EC-CA06-1DAD-3C16AB43B813}"/>
          </ac:spMkLst>
        </pc:spChg>
        <pc:spChg chg="add mod">
          <ac:chgData name="Raphael Freitas" userId="a487a61babc2bbfd" providerId="LiveId" clId="{A549BABB-4D7A-491C-B4F1-898D4446DFD4}" dt="2022-11-10T00:11:25.460" v="3959" actId="1035"/>
          <ac:spMkLst>
            <pc:docMk/>
            <pc:sldMk cId="3698993914" sldId="322"/>
            <ac:spMk id="375" creationId="{76D66D47-811B-5223-C1F9-A101ED7F12EE}"/>
          </ac:spMkLst>
        </pc:spChg>
        <pc:grpChg chg="del">
          <ac:chgData name="Raphael Freitas" userId="a487a61babc2bbfd" providerId="LiveId" clId="{A549BABB-4D7A-491C-B4F1-898D4446DFD4}" dt="2022-11-09T23:46:59.667" v="3778" actId="478"/>
          <ac:grpSpMkLst>
            <pc:docMk/>
            <pc:sldMk cId="3698993914" sldId="322"/>
            <ac:grpSpMk id="4" creationId="{A3E2C5B7-50B7-768F-1C3B-3504420A662C}"/>
          </ac:grpSpMkLst>
        </pc:grpChg>
        <pc:grpChg chg="del">
          <ac:chgData name="Raphael Freitas" userId="a487a61babc2bbfd" providerId="LiveId" clId="{A549BABB-4D7A-491C-B4F1-898D4446DFD4}" dt="2022-11-09T23:46:59.667" v="3778" actId="478"/>
          <ac:grpSpMkLst>
            <pc:docMk/>
            <pc:sldMk cId="3698993914" sldId="322"/>
            <ac:grpSpMk id="12" creationId="{49ED732E-FE2E-869C-D3AA-E5253AA2F5FB}"/>
          </ac:grpSpMkLst>
        </pc:grpChg>
        <pc:grpChg chg="del">
          <ac:chgData name="Raphael Freitas" userId="a487a61babc2bbfd" providerId="LiveId" clId="{A549BABB-4D7A-491C-B4F1-898D4446DFD4}" dt="2022-11-09T23:47:01.597" v="3779" actId="478"/>
          <ac:grpSpMkLst>
            <pc:docMk/>
            <pc:sldMk cId="3698993914" sldId="322"/>
            <ac:grpSpMk id="20" creationId="{CC83EE49-4C57-4906-F0EB-020CDE400C79}"/>
          </ac:grpSpMkLst>
        </pc:grpChg>
        <pc:grpChg chg="del">
          <ac:chgData name="Raphael Freitas" userId="a487a61babc2bbfd" providerId="LiveId" clId="{A549BABB-4D7A-491C-B4F1-898D4446DFD4}" dt="2022-11-09T23:46:59.667" v="3778" actId="478"/>
          <ac:grpSpMkLst>
            <pc:docMk/>
            <pc:sldMk cId="3698993914" sldId="322"/>
            <ac:grpSpMk id="28" creationId="{127870A5-40E8-E16C-2C33-D95C66C85E58}"/>
          </ac:grpSpMkLst>
        </pc:grpChg>
        <pc:grpChg chg="del">
          <ac:chgData name="Raphael Freitas" userId="a487a61babc2bbfd" providerId="LiveId" clId="{A549BABB-4D7A-491C-B4F1-898D4446DFD4}" dt="2022-11-09T23:46:59.667" v="3778" actId="478"/>
          <ac:grpSpMkLst>
            <pc:docMk/>
            <pc:sldMk cId="3698993914" sldId="322"/>
            <ac:grpSpMk id="38" creationId="{77DDB4EC-F7E1-74D5-9A2B-F9E54FEA37B5}"/>
          </ac:grpSpMkLst>
        </pc:grpChg>
        <pc:grpChg chg="add del mod">
          <ac:chgData name="Raphael Freitas" userId="a487a61babc2bbfd" providerId="LiveId" clId="{A549BABB-4D7A-491C-B4F1-898D4446DFD4}" dt="2022-11-09T23:47:03.600" v="3781"/>
          <ac:grpSpMkLst>
            <pc:docMk/>
            <pc:sldMk cId="3698993914" sldId="322"/>
            <ac:grpSpMk id="46" creationId="{C6D4888C-62F9-4DE7-BBA2-88640096FFE5}"/>
          </ac:grpSpMkLst>
        </pc:grpChg>
        <pc:grpChg chg="add del mod">
          <ac:chgData name="Raphael Freitas" userId="a487a61babc2bbfd" providerId="LiveId" clId="{A549BABB-4D7A-491C-B4F1-898D4446DFD4}" dt="2022-11-09T23:47:23.776" v="3783"/>
          <ac:grpSpMkLst>
            <pc:docMk/>
            <pc:sldMk cId="3698993914" sldId="322"/>
            <ac:grpSpMk id="52" creationId="{56352D26-6A19-A1C4-53CE-16CD8687FA3A}"/>
          </ac:grpSpMkLst>
        </pc:grpChg>
        <pc:grpChg chg="add del mod">
          <ac:chgData name="Raphael Freitas" userId="a487a61babc2bbfd" providerId="LiveId" clId="{A549BABB-4D7A-491C-B4F1-898D4446DFD4}" dt="2022-11-09T23:47:23.776" v="3783"/>
          <ac:grpSpMkLst>
            <pc:docMk/>
            <pc:sldMk cId="3698993914" sldId="322"/>
            <ac:grpSpMk id="57" creationId="{FA9D7A09-78E2-C345-6310-A5EB19B0A0BC}"/>
          </ac:grpSpMkLst>
        </pc:grpChg>
        <pc:grpChg chg="add del mod">
          <ac:chgData name="Raphael Freitas" userId="a487a61babc2bbfd" providerId="LiveId" clId="{A549BABB-4D7A-491C-B4F1-898D4446DFD4}" dt="2022-11-09T23:47:23.776" v="3783"/>
          <ac:grpSpMkLst>
            <pc:docMk/>
            <pc:sldMk cId="3698993914" sldId="322"/>
            <ac:grpSpMk id="62" creationId="{A6ADD4CC-532A-BDFA-363A-0D1EA2E05545}"/>
          </ac:grpSpMkLst>
        </pc:grpChg>
        <pc:grpChg chg="add del mod">
          <ac:chgData name="Raphael Freitas" userId="a487a61babc2bbfd" providerId="LiveId" clId="{A549BABB-4D7A-491C-B4F1-898D4446DFD4}" dt="2022-11-09T23:47:23.776" v="3783"/>
          <ac:grpSpMkLst>
            <pc:docMk/>
            <pc:sldMk cId="3698993914" sldId="322"/>
            <ac:grpSpMk id="259" creationId="{FD04F54E-0451-4CF2-7029-F89407F1AB4C}"/>
          </ac:grpSpMkLst>
        </pc:grpChg>
        <pc:grpChg chg="add del mod">
          <ac:chgData name="Raphael Freitas" userId="a487a61babc2bbfd" providerId="LiveId" clId="{A549BABB-4D7A-491C-B4F1-898D4446DFD4}" dt="2022-11-09T23:53:06.612" v="3853" actId="478"/>
          <ac:grpSpMkLst>
            <pc:docMk/>
            <pc:sldMk cId="3698993914" sldId="322"/>
            <ac:grpSpMk id="276" creationId="{3846C9DB-C38E-398E-58DA-30DF63775F8E}"/>
          </ac:grpSpMkLst>
        </pc:grpChg>
        <pc:grpChg chg="add del mod">
          <ac:chgData name="Raphael Freitas" userId="a487a61babc2bbfd" providerId="LiveId" clId="{A549BABB-4D7A-491C-B4F1-898D4446DFD4}" dt="2022-11-09T23:53:06.612" v="3853" actId="478"/>
          <ac:grpSpMkLst>
            <pc:docMk/>
            <pc:sldMk cId="3698993914" sldId="322"/>
            <ac:grpSpMk id="281" creationId="{E7C80B61-4644-8059-3BBD-22BFF9F686A1}"/>
          </ac:grpSpMkLst>
        </pc:grpChg>
        <pc:grpChg chg="add del mod">
          <ac:chgData name="Raphael Freitas" userId="a487a61babc2bbfd" providerId="LiveId" clId="{A549BABB-4D7A-491C-B4F1-898D4446DFD4}" dt="2022-11-09T23:53:06.612" v="3853" actId="478"/>
          <ac:grpSpMkLst>
            <pc:docMk/>
            <pc:sldMk cId="3698993914" sldId="322"/>
            <ac:grpSpMk id="286" creationId="{F52E1592-E947-6D3D-9318-9A765A11FE6B}"/>
          </ac:grpSpMkLst>
        </pc:grpChg>
        <pc:grpChg chg="add del mod">
          <ac:chgData name="Raphael Freitas" userId="a487a61babc2bbfd" providerId="LiveId" clId="{A549BABB-4D7A-491C-B4F1-898D4446DFD4}" dt="2022-11-09T23:53:06.612" v="3853" actId="478"/>
          <ac:grpSpMkLst>
            <pc:docMk/>
            <pc:sldMk cId="3698993914" sldId="322"/>
            <ac:grpSpMk id="291" creationId="{FCFAAAD8-CA90-05B1-05D9-669B7747D51A}"/>
          </ac:grpSpMkLst>
        </pc:grpChg>
        <pc:grpChg chg="add del mod">
          <ac:chgData name="Raphael Freitas" userId="a487a61babc2bbfd" providerId="LiveId" clId="{A549BABB-4D7A-491C-B4F1-898D4446DFD4}" dt="2022-11-09T23:53:06.612" v="3853" actId="478"/>
          <ac:grpSpMkLst>
            <pc:docMk/>
            <pc:sldMk cId="3698993914" sldId="322"/>
            <ac:grpSpMk id="308" creationId="{BFEBACC4-6628-FD93-D2BE-FA1B67890CB0}"/>
          </ac:grpSpMkLst>
        </pc:grpChg>
        <pc:grpChg chg="add mod">
          <ac:chgData name="Raphael Freitas" userId="a487a61babc2bbfd" providerId="LiveId" clId="{A549BABB-4D7A-491C-B4F1-898D4446DFD4}" dt="2022-11-10T00:11:25.460" v="3959" actId="1035"/>
          <ac:grpSpMkLst>
            <pc:docMk/>
            <pc:sldMk cId="3698993914" sldId="322"/>
            <ac:grpSpMk id="324" creationId="{36A2D501-81AB-1741-C138-0B9A60A15330}"/>
          </ac:grpSpMkLst>
        </pc:grpChg>
        <pc:grpChg chg="add del mod">
          <ac:chgData name="Raphael Freitas" userId="a487a61babc2bbfd" providerId="LiveId" clId="{A549BABB-4D7A-491C-B4F1-898D4446DFD4}" dt="2022-11-10T00:11:25.460" v="3959" actId="1035"/>
          <ac:grpSpMkLst>
            <pc:docMk/>
            <pc:sldMk cId="3698993914" sldId="322"/>
            <ac:grpSpMk id="337" creationId="{25B751BC-6B6D-CDBE-BD32-9B5A89A866D8}"/>
          </ac:grpSpMkLst>
        </pc:grpChg>
        <pc:grpChg chg="add del mod">
          <ac:chgData name="Raphael Freitas" userId="a487a61babc2bbfd" providerId="LiveId" clId="{A549BABB-4D7A-491C-B4F1-898D4446DFD4}" dt="2022-11-09T23:56:28.418" v="3894" actId="478"/>
          <ac:grpSpMkLst>
            <pc:docMk/>
            <pc:sldMk cId="3698993914" sldId="322"/>
            <ac:grpSpMk id="344" creationId="{BFC1C18C-F957-EF87-F799-CBE92D3FB28F}"/>
          </ac:grpSpMkLst>
        </pc:grpChg>
        <pc:grpChg chg="add del mod">
          <ac:chgData name="Raphael Freitas" userId="a487a61babc2bbfd" providerId="LiveId" clId="{A549BABB-4D7A-491C-B4F1-898D4446DFD4}" dt="2022-11-09T23:56:55.433" v="3906" actId="478"/>
          <ac:grpSpMkLst>
            <pc:docMk/>
            <pc:sldMk cId="3698993914" sldId="322"/>
            <ac:grpSpMk id="347" creationId="{EC756F09-191C-8F06-9181-632C3FF95322}"/>
          </ac:grpSpMkLst>
        </pc:grpChg>
        <pc:grpChg chg="add del mod">
          <ac:chgData name="Raphael Freitas" userId="a487a61babc2bbfd" providerId="LiveId" clId="{A549BABB-4D7A-491C-B4F1-898D4446DFD4}" dt="2022-11-09T23:56:33.329" v="3896" actId="478"/>
          <ac:grpSpMkLst>
            <pc:docMk/>
            <pc:sldMk cId="3698993914" sldId="322"/>
            <ac:grpSpMk id="350" creationId="{A9497358-DFE7-E17E-CD23-683CE2647E08}"/>
          </ac:grpSpMkLst>
        </pc:grpChg>
        <pc:grpChg chg="add del mod">
          <ac:chgData name="Raphael Freitas" userId="a487a61babc2bbfd" providerId="LiveId" clId="{A549BABB-4D7A-491C-B4F1-898D4446DFD4}" dt="2022-11-09T23:56:50.001" v="3904" actId="478"/>
          <ac:grpSpMkLst>
            <pc:docMk/>
            <pc:sldMk cId="3698993914" sldId="322"/>
            <ac:grpSpMk id="353" creationId="{0D4BD38F-9D7D-28EB-9B0F-5AE23358006B}"/>
          </ac:grpSpMkLst>
        </pc:grpChg>
        <pc:grpChg chg="add del mod">
          <ac:chgData name="Raphael Freitas" userId="a487a61babc2bbfd" providerId="LiveId" clId="{A549BABB-4D7A-491C-B4F1-898D4446DFD4}" dt="2022-11-09T23:56:37.722" v="3898" actId="478"/>
          <ac:grpSpMkLst>
            <pc:docMk/>
            <pc:sldMk cId="3698993914" sldId="322"/>
            <ac:grpSpMk id="356" creationId="{C9577ACB-182D-970E-E5A3-EB4789532FD3}"/>
          </ac:grpSpMkLst>
        </pc:grpChg>
        <pc:grpChg chg="add del mod">
          <ac:chgData name="Raphael Freitas" userId="a487a61babc2bbfd" providerId="LiveId" clId="{A549BABB-4D7A-491C-B4F1-898D4446DFD4}" dt="2022-11-09T23:56:44.298" v="3902" actId="478"/>
          <ac:grpSpMkLst>
            <pc:docMk/>
            <pc:sldMk cId="3698993914" sldId="322"/>
            <ac:grpSpMk id="359" creationId="{5CC2C6F6-8847-C061-5A71-C4208F932F76}"/>
          </ac:grpSpMkLst>
        </pc:grpChg>
        <pc:graphicFrameChg chg="add del mod">
          <ac:chgData name="Raphael Freitas" userId="a487a61babc2bbfd" providerId="LiveId" clId="{A549BABB-4D7A-491C-B4F1-898D4446DFD4}" dt="2022-11-09T23:47:23.776" v="3783"/>
          <ac:graphicFrameMkLst>
            <pc:docMk/>
            <pc:sldMk cId="3698993914" sldId="322"/>
            <ac:graphicFrameMk id="55" creationId="{C4BEB138-DD23-D656-F018-50A41EE19A3F}"/>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60" creationId="{44EC822B-B3A5-7643-205A-4BDD73EB2702}"/>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257" creationId="{C8AD1B8D-1061-243A-51CE-49882184AC03}"/>
          </ac:graphicFrameMkLst>
        </pc:graphicFrameChg>
        <pc:graphicFrameChg chg="add del mod">
          <ac:chgData name="Raphael Freitas" userId="a487a61babc2bbfd" providerId="LiveId" clId="{A549BABB-4D7A-491C-B4F1-898D4446DFD4}" dt="2022-11-09T23:47:23.776" v="3783"/>
          <ac:graphicFrameMkLst>
            <pc:docMk/>
            <pc:sldMk cId="3698993914" sldId="322"/>
            <ac:graphicFrameMk id="262" creationId="{0495F2B4-E00E-9F83-343B-C9F0FFE23115}"/>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79" creationId="{CFD9B368-61E7-B803-185D-C972C0BEB20D}"/>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84" creationId="{AA7B230D-C73D-48C3-05DC-2E0EE6EE6D94}"/>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89" creationId="{E06932CD-7938-99C5-1D45-CA4328AF56BF}"/>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294" creationId="{79E699AE-F6FF-2F1C-7340-D4FE1DCAB3CC}"/>
          </ac:graphicFrameMkLst>
        </pc:graphicFrameChg>
        <pc:graphicFrameChg chg="add del mod">
          <ac:chgData name="Raphael Freitas" userId="a487a61babc2bbfd" providerId="LiveId" clId="{A549BABB-4D7A-491C-B4F1-898D4446DFD4}" dt="2022-11-09T23:53:06.612" v="3853" actId="478"/>
          <ac:graphicFrameMkLst>
            <pc:docMk/>
            <pc:sldMk cId="3698993914" sldId="322"/>
            <ac:graphicFrameMk id="311" creationId="{44452C60-63A6-982B-6A79-A04103795972}"/>
          </ac:graphicFrameMkLst>
        </pc:graphicFrameChg>
        <pc:cxnChg chg="add mod">
          <ac:chgData name="Raphael Freitas" userId="a487a61babc2bbfd" providerId="LiveId" clId="{A549BABB-4D7A-491C-B4F1-898D4446DFD4}" dt="2022-11-10T00:11:25.460" v="3959" actId="1035"/>
          <ac:cxnSpMkLst>
            <pc:docMk/>
            <pc:sldMk cId="3698993914" sldId="322"/>
            <ac:cxnSpMk id="332" creationId="{664AB769-79D9-E289-D187-E0FFD4E585FB}"/>
          </ac:cxnSpMkLst>
        </pc:cxnChg>
        <pc:cxnChg chg="add mod">
          <ac:chgData name="Raphael Freitas" userId="a487a61babc2bbfd" providerId="LiveId" clId="{A549BABB-4D7A-491C-B4F1-898D4446DFD4}" dt="2022-11-10T00:11:25.460" v="3959" actId="1035"/>
          <ac:cxnSpMkLst>
            <pc:docMk/>
            <pc:sldMk cId="3698993914" sldId="322"/>
            <ac:cxnSpMk id="333" creationId="{AA836F39-CA59-FF48-CF60-726A7A5A11CE}"/>
          </ac:cxnSpMkLst>
        </pc:cxnChg>
        <pc:cxnChg chg="add mod">
          <ac:chgData name="Raphael Freitas" userId="a487a61babc2bbfd" providerId="LiveId" clId="{A549BABB-4D7A-491C-B4F1-898D4446DFD4}" dt="2022-11-10T00:11:25.460" v="3959" actId="1035"/>
          <ac:cxnSpMkLst>
            <pc:docMk/>
            <pc:sldMk cId="3698993914" sldId="322"/>
            <ac:cxnSpMk id="334" creationId="{A3B545F7-A3AE-0E2E-FCB7-7EA6CA2ABB74}"/>
          </ac:cxnSpMkLst>
        </pc:cxnChg>
      </pc:sldChg>
      <pc:sldChg chg="modSp add mod modNotesTx">
        <pc:chgData name="Raphael Freitas" userId="a487a61babc2bbfd" providerId="LiveId" clId="{A549BABB-4D7A-491C-B4F1-898D4446DFD4}" dt="2022-11-11T19:31:12.688" v="4614"/>
        <pc:sldMkLst>
          <pc:docMk/>
          <pc:sldMk cId="794436926" sldId="323"/>
        </pc:sldMkLst>
        <pc:spChg chg="mod">
          <ac:chgData name="Raphael Freitas" userId="a487a61babc2bbfd" providerId="LiveId" clId="{A549BABB-4D7A-491C-B4F1-898D4446DFD4}" dt="2022-11-11T19:31:09.269" v="4613" actId="1076"/>
          <ac:spMkLst>
            <pc:docMk/>
            <pc:sldMk cId="794436926" sldId="323"/>
            <ac:spMk id="94" creationId="{00000000-0000-0000-0000-000000000000}"/>
          </ac:spMkLst>
        </pc:spChg>
      </pc:sldChg>
      <pc:sldChg chg="modSp add del mod">
        <pc:chgData name="Raphael Freitas" userId="a487a61babc2bbfd" providerId="LiveId" clId="{A549BABB-4D7A-491C-B4F1-898D4446DFD4}" dt="2022-11-10T00:12:00.135" v="3961" actId="47"/>
        <pc:sldMkLst>
          <pc:docMk/>
          <pc:sldMk cId="848212632" sldId="323"/>
        </pc:sldMkLst>
        <pc:spChg chg="mod">
          <ac:chgData name="Raphael Freitas" userId="a487a61babc2bbfd" providerId="LiveId" clId="{A549BABB-4D7A-491C-B4F1-898D4446DFD4}" dt="2022-11-09T23:52:58.791" v="3852" actId="27636"/>
          <ac:spMkLst>
            <pc:docMk/>
            <pc:sldMk cId="848212632" sldId="323"/>
            <ac:spMk id="2" creationId="{D735F7F3-C1B5-4B60-A00A-4EB618DDFB5A}"/>
          </ac:spMkLst>
        </pc:spChg>
      </pc:sldChg>
      <pc:sldChg chg="modSp add mod ord">
        <pc:chgData name="Raphael Freitas" userId="a487a61babc2bbfd" providerId="LiveId" clId="{A549BABB-4D7A-491C-B4F1-898D4446DFD4}" dt="2022-11-22T23:23:53.357" v="6764"/>
        <pc:sldMkLst>
          <pc:docMk/>
          <pc:sldMk cId="1950728232" sldId="324"/>
        </pc:sldMkLst>
        <pc:spChg chg="mod">
          <ac:chgData name="Raphael Freitas" userId="a487a61babc2bbfd" providerId="LiveId" clId="{A549BABB-4D7A-491C-B4F1-898D4446DFD4}" dt="2022-11-11T19:03:38.114" v="4184" actId="20577"/>
          <ac:spMkLst>
            <pc:docMk/>
            <pc:sldMk cId="1950728232" sldId="324"/>
            <ac:spMk id="94" creationId="{00000000-0000-0000-0000-000000000000}"/>
          </ac:spMkLst>
        </pc:spChg>
      </pc:sldChg>
      <pc:sldChg chg="modSp add mod modNotesTx">
        <pc:chgData name="Raphael Freitas" userId="a487a61babc2bbfd" providerId="LiveId" clId="{A549BABB-4D7A-491C-B4F1-898D4446DFD4}" dt="2022-11-11T19:32:14.508" v="4733" actId="313"/>
        <pc:sldMkLst>
          <pc:docMk/>
          <pc:sldMk cId="411617009" sldId="325"/>
        </pc:sldMkLst>
        <pc:spChg chg="mod">
          <ac:chgData name="Raphael Freitas" userId="a487a61babc2bbfd" providerId="LiveId" clId="{A549BABB-4D7A-491C-B4F1-898D4446DFD4}" dt="2022-11-11T19:03:22.721" v="4176" actId="6549"/>
          <ac:spMkLst>
            <pc:docMk/>
            <pc:sldMk cId="411617009" sldId="325"/>
            <ac:spMk id="94" creationId="{00000000-0000-0000-0000-000000000000}"/>
          </ac:spMkLst>
        </pc:spChg>
      </pc:sldChg>
      <pc:sldChg chg="modSp add mod ord modNotesTx">
        <pc:chgData name="Raphael Freitas" userId="a487a61babc2bbfd" providerId="LiveId" clId="{A549BABB-4D7A-491C-B4F1-898D4446DFD4}" dt="2022-11-11T20:26:43.619" v="4805"/>
        <pc:sldMkLst>
          <pc:docMk/>
          <pc:sldMk cId="1648202441" sldId="326"/>
        </pc:sldMkLst>
        <pc:spChg chg="mod">
          <ac:chgData name="Raphael Freitas" userId="a487a61babc2bbfd" providerId="LiveId" clId="{A549BABB-4D7A-491C-B4F1-898D4446DFD4}" dt="2022-11-11T19:08:49.081" v="4262" actId="6549"/>
          <ac:spMkLst>
            <pc:docMk/>
            <pc:sldMk cId="1648202441" sldId="326"/>
            <ac:spMk id="94" creationId="{00000000-0000-0000-0000-000000000000}"/>
          </ac:spMkLst>
        </pc:spChg>
      </pc:sldChg>
      <pc:sldChg chg="modSp add mod">
        <pc:chgData name="Raphael Freitas" userId="a487a61babc2bbfd" providerId="LiveId" clId="{A549BABB-4D7A-491C-B4F1-898D4446DFD4}" dt="2022-11-11T20:26:57.208" v="4809" actId="20577"/>
        <pc:sldMkLst>
          <pc:docMk/>
          <pc:sldMk cId="2370336493" sldId="327"/>
        </pc:sldMkLst>
        <pc:spChg chg="mod">
          <ac:chgData name="Raphael Freitas" userId="a487a61babc2bbfd" providerId="LiveId" clId="{A549BABB-4D7A-491C-B4F1-898D4446DFD4}" dt="2022-11-11T20:26:57.208" v="4809" actId="20577"/>
          <ac:spMkLst>
            <pc:docMk/>
            <pc:sldMk cId="2370336493" sldId="327"/>
            <ac:spMk id="94" creationId="{00000000-0000-0000-0000-000000000000}"/>
          </ac:spMkLst>
        </pc:spChg>
      </pc:sldChg>
      <pc:sldChg chg="modSp add mod ord">
        <pc:chgData name="Raphael Freitas" userId="a487a61babc2bbfd" providerId="LiveId" clId="{A549BABB-4D7A-491C-B4F1-898D4446DFD4}" dt="2022-11-11T20:29:35.790" v="4856"/>
        <pc:sldMkLst>
          <pc:docMk/>
          <pc:sldMk cId="2771933954" sldId="328"/>
        </pc:sldMkLst>
        <pc:spChg chg="mod">
          <ac:chgData name="Raphael Freitas" userId="a487a61babc2bbfd" providerId="LiveId" clId="{A549BABB-4D7A-491C-B4F1-898D4446DFD4}" dt="2022-11-11T20:29:23.856" v="4854" actId="14100"/>
          <ac:spMkLst>
            <pc:docMk/>
            <pc:sldMk cId="2771933954" sldId="328"/>
            <ac:spMk id="94" creationId="{00000000-0000-0000-0000-000000000000}"/>
          </ac:spMkLst>
        </pc:spChg>
      </pc:sldChg>
      <pc:sldChg chg="addSp delSp modSp add mod modNotesTx">
        <pc:chgData name="Raphael Freitas" userId="a487a61babc2bbfd" providerId="LiveId" clId="{A549BABB-4D7A-491C-B4F1-898D4446DFD4}" dt="2022-11-22T23:26:49.859" v="6771" actId="6549"/>
        <pc:sldMkLst>
          <pc:docMk/>
          <pc:sldMk cId="3935699729" sldId="329"/>
        </pc:sldMkLst>
        <pc:spChg chg="add del">
          <ac:chgData name="Raphael Freitas" userId="a487a61babc2bbfd" providerId="LiveId" clId="{A549BABB-4D7A-491C-B4F1-898D4446DFD4}" dt="2022-11-11T20:35:38.227" v="5257" actId="22"/>
          <ac:spMkLst>
            <pc:docMk/>
            <pc:sldMk cId="3935699729" sldId="329"/>
            <ac:spMk id="5" creationId="{FB8E792D-5903-AA5F-F370-177596227699}"/>
          </ac:spMkLst>
        </pc:spChg>
        <pc:spChg chg="add mod">
          <ac:chgData name="Raphael Freitas" userId="a487a61babc2bbfd" providerId="LiveId" clId="{A549BABB-4D7A-491C-B4F1-898D4446DFD4}" dt="2022-11-11T21:22:47.501" v="5285" actId="1076"/>
          <ac:spMkLst>
            <pc:docMk/>
            <pc:sldMk cId="3935699729" sldId="329"/>
            <ac:spMk id="7" creationId="{DCF9B2C9-4C04-185B-BFC3-2863288EAAAE}"/>
          </ac:spMkLst>
        </pc:spChg>
        <pc:spChg chg="mod">
          <ac:chgData name="Raphael Freitas" userId="a487a61babc2bbfd" providerId="LiveId" clId="{A549BABB-4D7A-491C-B4F1-898D4446DFD4}" dt="2022-11-22T23:26:49.859" v="6771" actId="6549"/>
          <ac:spMkLst>
            <pc:docMk/>
            <pc:sldMk cId="3935699729" sldId="329"/>
            <ac:spMk id="123" creationId="{00000000-0000-0000-0000-000000000000}"/>
          </ac:spMkLst>
        </pc:spChg>
      </pc:sldChg>
      <pc:sldChg chg="modSp add mod ord">
        <pc:chgData name="Raphael Freitas" userId="a487a61babc2bbfd" providerId="LiveId" clId="{A549BABB-4D7A-491C-B4F1-898D4446DFD4}" dt="2022-11-11T23:11:29.602" v="5576"/>
        <pc:sldMkLst>
          <pc:docMk/>
          <pc:sldMk cId="3364003619" sldId="330"/>
        </pc:sldMkLst>
        <pc:spChg chg="mod">
          <ac:chgData name="Raphael Freitas" userId="a487a61babc2bbfd" providerId="LiveId" clId="{A549BABB-4D7A-491C-B4F1-898D4446DFD4}" dt="2022-11-11T22:36:21.253" v="5299" actId="20577"/>
          <ac:spMkLst>
            <pc:docMk/>
            <pc:sldMk cId="3364003619" sldId="330"/>
            <ac:spMk id="94" creationId="{00000000-0000-0000-0000-000000000000}"/>
          </ac:spMkLst>
        </pc:spChg>
      </pc:sldChg>
      <pc:sldChg chg="addSp modSp add del mod ord">
        <pc:chgData name="Raphael Freitas" userId="a487a61babc2bbfd" providerId="LiveId" clId="{A549BABB-4D7A-491C-B4F1-898D4446DFD4}" dt="2022-11-09T23:49:15.881" v="3800" actId="47"/>
        <pc:sldMkLst>
          <pc:docMk/>
          <pc:sldMk cId="2237534520" sldId="331"/>
        </pc:sldMkLst>
        <pc:spChg chg="mod">
          <ac:chgData name="Raphael Freitas" userId="a487a61babc2bbfd" providerId="LiveId" clId="{A549BABB-4D7A-491C-B4F1-898D4446DFD4}" dt="2022-11-09T23:47:36.294" v="3785" actId="27636"/>
          <ac:spMkLst>
            <pc:docMk/>
            <pc:sldMk cId="2237534520" sldId="331"/>
            <ac:spMk id="2" creationId="{D735F7F3-C1B5-4B60-A00A-4EB618DDFB5A}"/>
          </ac:spMkLst>
        </pc:spChg>
        <pc:spChg chg="mod">
          <ac:chgData name="Raphael Freitas" userId="a487a61babc2bbfd" providerId="LiveId" clId="{A549BABB-4D7A-491C-B4F1-898D4446DFD4}" dt="2022-11-09T23:48:14.650" v="3790" actId="1076"/>
          <ac:spMkLst>
            <pc:docMk/>
            <pc:sldMk cId="2237534520" sldId="331"/>
            <ac:spMk id="8" creationId="{592DC4EC-C960-48AE-AEBE-4B00AB8AFAB6}"/>
          </ac:spMkLst>
        </pc:spChg>
        <pc:spChg chg="mod">
          <ac:chgData name="Raphael Freitas" userId="a487a61babc2bbfd" providerId="LiveId" clId="{A549BABB-4D7A-491C-B4F1-898D4446DFD4}" dt="2022-11-09T23:48:14.650" v="3790" actId="1076"/>
          <ac:spMkLst>
            <pc:docMk/>
            <pc:sldMk cId="2237534520" sldId="331"/>
            <ac:spMk id="9" creationId="{52106444-CC5E-4C22-9326-489DF03BADAD}"/>
          </ac:spMkLst>
        </pc:spChg>
        <pc:spChg chg="mod">
          <ac:chgData name="Raphael Freitas" userId="a487a61babc2bbfd" providerId="LiveId" clId="{A549BABB-4D7A-491C-B4F1-898D4446DFD4}" dt="2022-11-09T23:48:38.090" v="3794"/>
          <ac:spMkLst>
            <pc:docMk/>
            <pc:sldMk cId="2237534520" sldId="331"/>
            <ac:spMk id="13" creationId="{0C19D524-413C-BFB3-2084-446A23A0A1BB}"/>
          </ac:spMkLst>
        </pc:spChg>
        <pc:spChg chg="mod">
          <ac:chgData name="Raphael Freitas" userId="a487a61babc2bbfd" providerId="LiveId" clId="{A549BABB-4D7A-491C-B4F1-898D4446DFD4}" dt="2022-11-09T23:48:19.171" v="3791" actId="1076"/>
          <ac:spMkLst>
            <pc:docMk/>
            <pc:sldMk cId="2237534520" sldId="331"/>
            <ac:spMk id="15" creationId="{35BDC2A1-622E-4F8E-90A4-AA974710D034}"/>
          </ac:spMkLst>
        </pc:spChg>
        <pc:spChg chg="mod">
          <ac:chgData name="Raphael Freitas" userId="a487a61babc2bbfd" providerId="LiveId" clId="{A549BABB-4D7A-491C-B4F1-898D4446DFD4}" dt="2022-11-09T23:48:19.171" v="3791" actId="1076"/>
          <ac:spMkLst>
            <pc:docMk/>
            <pc:sldMk cId="2237534520" sldId="331"/>
            <ac:spMk id="16" creationId="{D26C32F4-03D3-40D4-9D21-8B60B3BC3179}"/>
          </ac:spMkLst>
        </pc:spChg>
        <pc:spChg chg="mod">
          <ac:chgData name="Raphael Freitas" userId="a487a61babc2bbfd" providerId="LiveId" clId="{A549BABB-4D7A-491C-B4F1-898D4446DFD4}" dt="2022-11-09T23:48:38.090" v="3794"/>
          <ac:spMkLst>
            <pc:docMk/>
            <pc:sldMk cId="2237534520" sldId="331"/>
            <ac:spMk id="20" creationId="{CF236633-DB7A-0307-5859-C67A1D23770E}"/>
          </ac:spMkLst>
        </pc:spChg>
        <pc:spChg chg="mod">
          <ac:chgData name="Raphael Freitas" userId="a487a61babc2bbfd" providerId="LiveId" clId="{A549BABB-4D7A-491C-B4F1-898D4446DFD4}" dt="2022-11-09T23:48:28.508" v="3792" actId="1076"/>
          <ac:spMkLst>
            <pc:docMk/>
            <pc:sldMk cId="2237534520" sldId="331"/>
            <ac:spMk id="22" creationId="{B37E7B00-CAEE-4F9B-9C68-5ADF41D22417}"/>
          </ac:spMkLst>
        </pc:spChg>
        <pc:spChg chg="mod">
          <ac:chgData name="Raphael Freitas" userId="a487a61babc2bbfd" providerId="LiveId" clId="{A549BABB-4D7A-491C-B4F1-898D4446DFD4}" dt="2022-11-09T23:48:28.508" v="3792" actId="1076"/>
          <ac:spMkLst>
            <pc:docMk/>
            <pc:sldMk cId="2237534520" sldId="331"/>
            <ac:spMk id="23" creationId="{A06C7783-BBAA-48FF-B293-0AC362AB1EC0}"/>
          </ac:spMkLst>
        </pc:spChg>
        <pc:spChg chg="mod">
          <ac:chgData name="Raphael Freitas" userId="a487a61babc2bbfd" providerId="LiveId" clId="{A549BABB-4D7A-491C-B4F1-898D4446DFD4}" dt="2022-11-09T23:48:37.279" v="3793" actId="1076"/>
          <ac:spMkLst>
            <pc:docMk/>
            <pc:sldMk cId="2237534520" sldId="331"/>
            <ac:spMk id="29" creationId="{1E5D2150-2B39-48F3-A10E-8245D62DF773}"/>
          </ac:spMkLst>
        </pc:spChg>
        <pc:spChg chg="mod">
          <ac:chgData name="Raphael Freitas" userId="a487a61babc2bbfd" providerId="LiveId" clId="{A549BABB-4D7A-491C-B4F1-898D4446DFD4}" dt="2022-11-09T23:48:37.279" v="3793" actId="1076"/>
          <ac:spMkLst>
            <pc:docMk/>
            <pc:sldMk cId="2237534520" sldId="331"/>
            <ac:spMk id="30" creationId="{A5CBCED9-53B4-45F4-8EE0-A759F99C87D9}"/>
          </ac:spMkLst>
        </pc:spChg>
        <pc:spChg chg="mod">
          <ac:chgData name="Raphael Freitas" userId="a487a61babc2bbfd" providerId="LiveId" clId="{A549BABB-4D7A-491C-B4F1-898D4446DFD4}" dt="2022-11-09T23:48:14.650" v="3790" actId="1076"/>
          <ac:spMkLst>
            <pc:docMk/>
            <pc:sldMk cId="2237534520" sldId="331"/>
            <ac:spMk id="31" creationId="{235E0AFF-20AE-4918-B7EE-52FE4A305DAB}"/>
          </ac:spMkLst>
        </pc:spChg>
        <pc:spChg chg="mod">
          <ac:chgData name="Raphael Freitas" userId="a487a61babc2bbfd" providerId="LiveId" clId="{A549BABB-4D7A-491C-B4F1-898D4446DFD4}" dt="2022-11-09T23:48:19.171" v="3791" actId="1076"/>
          <ac:spMkLst>
            <pc:docMk/>
            <pc:sldMk cId="2237534520" sldId="331"/>
            <ac:spMk id="32" creationId="{D1BA7BAD-7A54-458F-9B9F-3CA4F0CF6316}"/>
          </ac:spMkLst>
        </pc:spChg>
        <pc:spChg chg="mod">
          <ac:chgData name="Raphael Freitas" userId="a487a61babc2bbfd" providerId="LiveId" clId="{A549BABB-4D7A-491C-B4F1-898D4446DFD4}" dt="2022-11-09T23:48:37.279" v="3793" actId="1076"/>
          <ac:spMkLst>
            <pc:docMk/>
            <pc:sldMk cId="2237534520" sldId="331"/>
            <ac:spMk id="33" creationId="{DE7F896B-956A-4287-B11D-8E9766A4518D}"/>
          </ac:spMkLst>
        </pc:spChg>
        <pc:spChg chg="mod">
          <ac:chgData name="Raphael Freitas" userId="a487a61babc2bbfd" providerId="LiveId" clId="{A549BABB-4D7A-491C-B4F1-898D4446DFD4}" dt="2022-11-09T23:48:28.508" v="3792" actId="1076"/>
          <ac:spMkLst>
            <pc:docMk/>
            <pc:sldMk cId="2237534520" sldId="331"/>
            <ac:spMk id="34" creationId="{BC564DB7-DFD2-4746-9D74-10876FE00497}"/>
          </ac:spMkLst>
        </pc:spChg>
        <pc:spChg chg="mod">
          <ac:chgData name="Raphael Freitas" userId="a487a61babc2bbfd" providerId="LiveId" clId="{A549BABB-4D7A-491C-B4F1-898D4446DFD4}" dt="2022-11-09T23:48:14.650" v="3790" actId="1076"/>
          <ac:spMkLst>
            <pc:docMk/>
            <pc:sldMk cId="2237534520" sldId="331"/>
            <ac:spMk id="35" creationId="{10A1EE45-98F3-4598-9E5E-A3D91D842FD3}"/>
          </ac:spMkLst>
        </pc:spChg>
        <pc:spChg chg="mod">
          <ac:chgData name="Raphael Freitas" userId="a487a61babc2bbfd" providerId="LiveId" clId="{A549BABB-4D7A-491C-B4F1-898D4446DFD4}" dt="2022-11-09T23:48:19.171" v="3791" actId="1076"/>
          <ac:spMkLst>
            <pc:docMk/>
            <pc:sldMk cId="2237534520" sldId="331"/>
            <ac:spMk id="36" creationId="{83FEABDF-8E61-4C57-9273-EEFDAB9C2355}"/>
          </ac:spMkLst>
        </pc:spChg>
        <pc:spChg chg="mod">
          <ac:chgData name="Raphael Freitas" userId="a487a61babc2bbfd" providerId="LiveId" clId="{A549BABB-4D7A-491C-B4F1-898D4446DFD4}" dt="2022-11-09T23:48:28.508" v="3792" actId="1076"/>
          <ac:spMkLst>
            <pc:docMk/>
            <pc:sldMk cId="2237534520" sldId="331"/>
            <ac:spMk id="37" creationId="{E3AE415B-AF9D-4E2B-8F8E-B1124205B648}"/>
          </ac:spMkLst>
        </pc:spChg>
        <pc:spChg chg="mod">
          <ac:chgData name="Raphael Freitas" userId="a487a61babc2bbfd" providerId="LiveId" clId="{A549BABB-4D7A-491C-B4F1-898D4446DFD4}" dt="2022-11-09T23:48:37.279" v="3793" actId="1076"/>
          <ac:spMkLst>
            <pc:docMk/>
            <pc:sldMk cId="2237534520" sldId="331"/>
            <ac:spMk id="38" creationId="{4B21CB05-A433-474D-AFD0-ADD809045292}"/>
          </ac:spMkLst>
        </pc:spChg>
        <pc:spChg chg="add mod">
          <ac:chgData name="Raphael Freitas" userId="a487a61babc2bbfd" providerId="LiveId" clId="{A549BABB-4D7A-491C-B4F1-898D4446DFD4}" dt="2022-11-09T23:48:40.703" v="3795" actId="1076"/>
          <ac:spMkLst>
            <pc:docMk/>
            <pc:sldMk cId="2237534520" sldId="331"/>
            <ac:spMk id="39" creationId="{2731E446-D789-B09A-1680-95CD22A70AE9}"/>
          </ac:spMkLst>
        </pc:spChg>
        <pc:spChg chg="add mod">
          <ac:chgData name="Raphael Freitas" userId="a487a61babc2bbfd" providerId="LiveId" clId="{A549BABB-4D7A-491C-B4F1-898D4446DFD4}" dt="2022-11-09T23:48:40.703" v="3795" actId="1076"/>
          <ac:spMkLst>
            <pc:docMk/>
            <pc:sldMk cId="2237534520" sldId="331"/>
            <ac:spMk id="40" creationId="{278CCD21-F07E-5CC8-B60A-8F42C436D502}"/>
          </ac:spMkLst>
        </pc:spChg>
        <pc:spChg chg="add mod">
          <ac:chgData name="Raphael Freitas" userId="a487a61babc2bbfd" providerId="LiveId" clId="{A549BABB-4D7A-491C-B4F1-898D4446DFD4}" dt="2022-11-09T23:48:40.703" v="3795" actId="1076"/>
          <ac:spMkLst>
            <pc:docMk/>
            <pc:sldMk cId="2237534520" sldId="331"/>
            <ac:spMk id="41" creationId="{ED6FD8E6-4666-ADA2-F8C3-5ED47F173D48}"/>
          </ac:spMkLst>
        </pc:spChg>
        <pc:spChg chg="add mod">
          <ac:chgData name="Raphael Freitas" userId="a487a61babc2bbfd" providerId="LiveId" clId="{A549BABB-4D7A-491C-B4F1-898D4446DFD4}" dt="2022-11-09T23:48:40.703" v="3795" actId="1076"/>
          <ac:spMkLst>
            <pc:docMk/>
            <pc:sldMk cId="2237534520" sldId="331"/>
            <ac:spMk id="42" creationId="{35197A9B-A720-95E1-C173-A8957542F133}"/>
          </ac:spMkLst>
        </pc:spChg>
        <pc:grpChg chg="mod">
          <ac:chgData name="Raphael Freitas" userId="a487a61babc2bbfd" providerId="LiveId" clId="{A549BABB-4D7A-491C-B4F1-898D4446DFD4}" dt="2022-11-09T23:48:14.650" v="3790" actId="1076"/>
          <ac:grpSpMkLst>
            <pc:docMk/>
            <pc:sldMk cId="2237534520" sldId="331"/>
            <ac:grpSpMk id="3" creationId="{335AF11D-2DF1-44B2-A0F5-F4D3B3008A64}"/>
          </ac:grpSpMkLst>
        </pc:grpChg>
        <pc:grpChg chg="add mod">
          <ac:chgData name="Raphael Freitas" userId="a487a61babc2bbfd" providerId="LiveId" clId="{A549BABB-4D7A-491C-B4F1-898D4446DFD4}" dt="2022-11-09T23:48:40.703" v="3795" actId="1076"/>
          <ac:grpSpMkLst>
            <pc:docMk/>
            <pc:sldMk cId="2237534520" sldId="331"/>
            <ac:grpSpMk id="6" creationId="{EBC71173-CA26-87EE-1F0D-2FA38207BE4A}"/>
          </ac:grpSpMkLst>
        </pc:grpChg>
        <pc:grpChg chg="mod">
          <ac:chgData name="Raphael Freitas" userId="a487a61babc2bbfd" providerId="LiveId" clId="{A549BABB-4D7A-491C-B4F1-898D4446DFD4}" dt="2022-11-09T23:48:19.171" v="3791" actId="1076"/>
          <ac:grpSpMkLst>
            <pc:docMk/>
            <pc:sldMk cId="2237534520" sldId="331"/>
            <ac:grpSpMk id="10" creationId="{EED691D9-3B00-41E6-8A4C-B874C5129C0E}"/>
          </ac:grpSpMkLst>
        </pc:grpChg>
        <pc:grpChg chg="mod">
          <ac:chgData name="Raphael Freitas" userId="a487a61babc2bbfd" providerId="LiveId" clId="{A549BABB-4D7A-491C-B4F1-898D4446DFD4}" dt="2022-11-09T23:48:28.508" v="3792" actId="1076"/>
          <ac:grpSpMkLst>
            <pc:docMk/>
            <pc:sldMk cId="2237534520" sldId="331"/>
            <ac:grpSpMk id="17" creationId="{BE588CF4-AEC6-4F9A-B863-B079B6A5DDB4}"/>
          </ac:grpSpMkLst>
        </pc:grpChg>
        <pc:grpChg chg="mod">
          <ac:chgData name="Raphael Freitas" userId="a487a61babc2bbfd" providerId="LiveId" clId="{A549BABB-4D7A-491C-B4F1-898D4446DFD4}" dt="2022-11-09T23:48:37.279" v="3793" actId="1076"/>
          <ac:grpSpMkLst>
            <pc:docMk/>
            <pc:sldMk cId="2237534520" sldId="331"/>
            <ac:grpSpMk id="24" creationId="{BDE9322B-F6B5-4A67-A361-6D8E409D524A}"/>
          </ac:grpSpMkLst>
        </pc:grpChg>
        <pc:graphicFrameChg chg="mod">
          <ac:chgData name="Raphael Freitas" userId="a487a61babc2bbfd" providerId="LiveId" clId="{A549BABB-4D7A-491C-B4F1-898D4446DFD4}" dt="2022-11-09T23:48:14.650" v="3790" actId="1076"/>
          <ac:graphicFrameMkLst>
            <pc:docMk/>
            <pc:sldMk cId="2237534520" sldId="331"/>
            <ac:graphicFrameMk id="7" creationId="{8B669D05-B450-41E2-B8AA-21CC280F12E8}"/>
          </ac:graphicFrameMkLst>
        </pc:graphicFrameChg>
        <pc:graphicFrameChg chg="mod">
          <ac:chgData name="Raphael Freitas" userId="a487a61babc2bbfd" providerId="LiveId" clId="{A549BABB-4D7A-491C-B4F1-898D4446DFD4}" dt="2022-11-09T23:48:19.171" v="3791" actId="1076"/>
          <ac:graphicFrameMkLst>
            <pc:docMk/>
            <pc:sldMk cId="2237534520" sldId="331"/>
            <ac:graphicFrameMk id="14" creationId="{BBBB27B4-5129-45A3-B5B0-B74B2F917257}"/>
          </ac:graphicFrameMkLst>
        </pc:graphicFrameChg>
        <pc:graphicFrameChg chg="mod">
          <ac:chgData name="Raphael Freitas" userId="a487a61babc2bbfd" providerId="LiveId" clId="{A549BABB-4D7A-491C-B4F1-898D4446DFD4}" dt="2022-11-09T23:48:28.508" v="3792" actId="1076"/>
          <ac:graphicFrameMkLst>
            <pc:docMk/>
            <pc:sldMk cId="2237534520" sldId="331"/>
            <ac:graphicFrameMk id="21" creationId="{6F134153-A574-414F-B94C-E9FFF5B1F0F3}"/>
          </ac:graphicFrameMkLst>
        </pc:graphicFrameChg>
        <pc:graphicFrameChg chg="add mod">
          <ac:chgData name="Raphael Freitas" userId="a487a61babc2bbfd" providerId="LiveId" clId="{A549BABB-4D7A-491C-B4F1-898D4446DFD4}" dt="2022-11-09T23:48:40.703" v="3795" actId="1076"/>
          <ac:graphicFrameMkLst>
            <pc:docMk/>
            <pc:sldMk cId="2237534520" sldId="331"/>
            <ac:graphicFrameMk id="27" creationId="{7A542658-4A98-063D-0F4D-52D596F32213}"/>
          </ac:graphicFrameMkLst>
        </pc:graphicFrameChg>
        <pc:graphicFrameChg chg="mod">
          <ac:chgData name="Raphael Freitas" userId="a487a61babc2bbfd" providerId="LiveId" clId="{A549BABB-4D7A-491C-B4F1-898D4446DFD4}" dt="2022-11-09T23:48:37.279" v="3793" actId="1076"/>
          <ac:graphicFrameMkLst>
            <pc:docMk/>
            <pc:sldMk cId="2237534520" sldId="331"/>
            <ac:graphicFrameMk id="28" creationId="{190732BE-A178-418D-90BA-AF9938A72F3B}"/>
          </ac:graphicFrameMkLst>
        </pc:graphicFrameChg>
      </pc:sldChg>
      <pc:sldChg chg="addSp delSp modSp add mod ord modNotesTx">
        <pc:chgData name="Raphael Freitas" userId="a487a61babc2bbfd" providerId="LiveId" clId="{A549BABB-4D7A-491C-B4F1-898D4446DFD4}" dt="2022-11-11T23:03:20.732" v="5389" actId="20577"/>
        <pc:sldMkLst>
          <pc:docMk/>
          <pc:sldMk cId="2949044649" sldId="331"/>
        </pc:sldMkLst>
        <pc:spChg chg="add del">
          <ac:chgData name="Raphael Freitas" userId="a487a61babc2bbfd" providerId="LiveId" clId="{A549BABB-4D7A-491C-B4F1-898D4446DFD4}" dt="2022-11-11T23:02:18.433" v="5356" actId="22"/>
          <ac:spMkLst>
            <pc:docMk/>
            <pc:sldMk cId="2949044649" sldId="331"/>
            <ac:spMk id="5" creationId="{EB0FE0A4-B8B9-7F93-37F8-419C7A5402E8}"/>
          </ac:spMkLst>
        </pc:spChg>
        <pc:spChg chg="add mod">
          <ac:chgData name="Raphael Freitas" userId="a487a61babc2bbfd" providerId="LiveId" clId="{A549BABB-4D7A-491C-B4F1-898D4446DFD4}" dt="2022-11-11T23:03:20.732" v="5389" actId="20577"/>
          <ac:spMkLst>
            <pc:docMk/>
            <pc:sldMk cId="2949044649" sldId="331"/>
            <ac:spMk id="6" creationId="{D40EAC59-9D1F-D3CB-BCF0-82D32451B665}"/>
          </ac:spMkLst>
        </pc:spChg>
        <pc:spChg chg="del">
          <ac:chgData name="Raphael Freitas" userId="a487a61babc2bbfd" providerId="LiveId" clId="{A549BABB-4D7A-491C-B4F1-898D4446DFD4}" dt="2022-11-11T22:38:24.860" v="5305" actId="478"/>
          <ac:spMkLst>
            <pc:docMk/>
            <pc:sldMk cId="2949044649" sldId="331"/>
            <ac:spMk id="7" creationId="{DCF9B2C9-4C04-185B-BFC3-2863288EAAAE}"/>
          </ac:spMkLst>
        </pc:spChg>
        <pc:spChg chg="mod">
          <ac:chgData name="Raphael Freitas" userId="a487a61babc2bbfd" providerId="LiveId" clId="{A549BABB-4D7A-491C-B4F1-898D4446DFD4}" dt="2022-11-11T23:03:05.591" v="5380" actId="1076"/>
          <ac:spMkLst>
            <pc:docMk/>
            <pc:sldMk cId="2949044649" sldId="331"/>
            <ac:spMk id="123" creationId="{00000000-0000-0000-0000-000000000000}"/>
          </ac:spMkLst>
        </pc:spChg>
        <pc:picChg chg="add del mod">
          <ac:chgData name="Raphael Freitas" userId="a487a61babc2bbfd" providerId="LiveId" clId="{A549BABB-4D7A-491C-B4F1-898D4446DFD4}" dt="2022-11-11T23:01:25.439" v="5354" actId="478"/>
          <ac:picMkLst>
            <pc:docMk/>
            <pc:sldMk cId="2949044649" sldId="331"/>
            <ac:picMk id="1026" creationId="{F805A3EE-4902-56DD-190E-6CC659616299}"/>
          </ac:picMkLst>
        </pc:picChg>
      </pc:sldChg>
      <pc:sldChg chg="addSp delSp modSp add mod modNotesTx">
        <pc:chgData name="Raphael Freitas" userId="a487a61babc2bbfd" providerId="LiveId" clId="{A549BABB-4D7A-491C-B4F1-898D4446DFD4}" dt="2022-11-11T23:11:13.771" v="5574" actId="13926"/>
        <pc:sldMkLst>
          <pc:docMk/>
          <pc:sldMk cId="3041446783" sldId="332"/>
        </pc:sldMkLst>
        <pc:spChg chg="mod">
          <ac:chgData name="Raphael Freitas" userId="a487a61babc2bbfd" providerId="LiveId" clId="{A549BABB-4D7A-491C-B4F1-898D4446DFD4}" dt="2022-11-11T23:06:30.963" v="5437" actId="20577"/>
          <ac:spMkLst>
            <pc:docMk/>
            <pc:sldMk cId="3041446783" sldId="332"/>
            <ac:spMk id="2" creationId="{CC239962-C1AE-3E51-6E50-E6F2A99A72BB}"/>
          </ac:spMkLst>
        </pc:spChg>
        <pc:spChg chg="add del mod">
          <ac:chgData name="Raphael Freitas" userId="a487a61babc2bbfd" providerId="LiveId" clId="{A549BABB-4D7A-491C-B4F1-898D4446DFD4}" dt="2022-11-11T23:08:15.812" v="5483" actId="478"/>
          <ac:spMkLst>
            <pc:docMk/>
            <pc:sldMk cId="3041446783" sldId="332"/>
            <ac:spMk id="4" creationId="{03EFC709-35D6-E0C9-0039-6EB9087E7A28}"/>
          </ac:spMkLst>
        </pc:spChg>
        <pc:spChg chg="mod">
          <ac:chgData name="Raphael Freitas" userId="a487a61babc2bbfd" providerId="LiveId" clId="{A549BABB-4D7A-491C-B4F1-898D4446DFD4}" dt="2022-11-11T23:11:13.771" v="5574" actId="13926"/>
          <ac:spMkLst>
            <pc:docMk/>
            <pc:sldMk cId="3041446783" sldId="332"/>
            <ac:spMk id="123" creationId="{00000000-0000-0000-0000-000000000000}"/>
          </ac:spMkLst>
        </pc:spChg>
        <pc:picChg chg="del mod">
          <ac:chgData name="Raphael Freitas" userId="a487a61babc2bbfd" providerId="LiveId" clId="{A549BABB-4D7A-491C-B4F1-898D4446DFD4}" dt="2022-11-11T23:07:10.586" v="5438" actId="478"/>
          <ac:picMkLst>
            <pc:docMk/>
            <pc:sldMk cId="3041446783" sldId="332"/>
            <ac:picMk id="1026" creationId="{F805A3EE-4902-56DD-190E-6CC659616299}"/>
          </ac:picMkLst>
        </pc:picChg>
      </pc:sldChg>
      <pc:sldChg chg="modSp add mod">
        <pc:chgData name="Raphael Freitas" userId="a487a61babc2bbfd" providerId="LiveId" clId="{A549BABB-4D7A-491C-B4F1-898D4446DFD4}" dt="2022-11-16T23:38:01.516" v="5757" actId="20577"/>
        <pc:sldMkLst>
          <pc:docMk/>
          <pc:sldMk cId="3883946743" sldId="333"/>
        </pc:sldMkLst>
        <pc:spChg chg="mod">
          <ac:chgData name="Raphael Freitas" userId="a487a61babc2bbfd" providerId="LiveId" clId="{A549BABB-4D7A-491C-B4F1-898D4446DFD4}" dt="2022-11-16T23:38:01.516" v="5757" actId="20577"/>
          <ac:spMkLst>
            <pc:docMk/>
            <pc:sldMk cId="3883946743" sldId="333"/>
            <ac:spMk id="2" creationId="{CC239962-C1AE-3E51-6E50-E6F2A99A72BB}"/>
          </ac:spMkLst>
        </pc:spChg>
        <pc:spChg chg="mod">
          <ac:chgData name="Raphael Freitas" userId="a487a61babc2bbfd" providerId="LiveId" clId="{A549BABB-4D7A-491C-B4F1-898D4446DFD4}" dt="2022-11-11T23:06:10.517" v="5403" actId="20577"/>
          <ac:spMkLst>
            <pc:docMk/>
            <pc:sldMk cId="3883946743" sldId="333"/>
            <ac:spMk id="123" creationId="{00000000-0000-0000-0000-000000000000}"/>
          </ac:spMkLst>
        </pc:spChg>
      </pc:sldChg>
      <pc:sldChg chg="delSp modSp add mod modNotesTx">
        <pc:chgData name="Raphael Freitas" userId="a487a61babc2bbfd" providerId="LiveId" clId="{A549BABB-4D7A-491C-B4F1-898D4446DFD4}" dt="2022-11-16T23:38:06.662" v="5759" actId="20577"/>
        <pc:sldMkLst>
          <pc:docMk/>
          <pc:sldMk cId="2087274122" sldId="334"/>
        </pc:sldMkLst>
        <pc:spChg chg="mod">
          <ac:chgData name="Raphael Freitas" userId="a487a61babc2bbfd" providerId="LiveId" clId="{A549BABB-4D7A-491C-B4F1-898D4446DFD4}" dt="2022-11-16T23:38:06.662" v="5759" actId="20577"/>
          <ac:spMkLst>
            <pc:docMk/>
            <pc:sldMk cId="2087274122" sldId="334"/>
            <ac:spMk id="2" creationId="{CC239962-C1AE-3E51-6E50-E6F2A99A72BB}"/>
          </ac:spMkLst>
        </pc:spChg>
        <pc:spChg chg="mod">
          <ac:chgData name="Raphael Freitas" userId="a487a61babc2bbfd" providerId="LiveId" clId="{A549BABB-4D7A-491C-B4F1-898D4446DFD4}" dt="2022-11-11T23:17:46.659" v="5636" actId="20577"/>
          <ac:spMkLst>
            <pc:docMk/>
            <pc:sldMk cId="2087274122" sldId="334"/>
            <ac:spMk id="123" creationId="{00000000-0000-0000-0000-000000000000}"/>
          </ac:spMkLst>
        </pc:spChg>
        <pc:picChg chg="del">
          <ac:chgData name="Raphael Freitas" userId="a487a61babc2bbfd" providerId="LiveId" clId="{A549BABB-4D7A-491C-B4F1-898D4446DFD4}" dt="2022-11-11T23:16:18.259" v="5609" actId="478"/>
          <ac:picMkLst>
            <pc:docMk/>
            <pc:sldMk cId="2087274122" sldId="334"/>
            <ac:picMk id="1026" creationId="{F805A3EE-4902-56DD-190E-6CC659616299}"/>
          </ac:picMkLst>
        </pc:picChg>
      </pc:sldChg>
      <pc:sldChg chg="modSp add mod ord">
        <pc:chgData name="Raphael Freitas" userId="a487a61babc2bbfd" providerId="LiveId" clId="{A549BABB-4D7A-491C-B4F1-898D4446DFD4}" dt="2022-11-11T23:25:16.055" v="5663" actId="20577"/>
        <pc:sldMkLst>
          <pc:docMk/>
          <pc:sldMk cId="2104705032" sldId="335"/>
        </pc:sldMkLst>
        <pc:spChg chg="mod">
          <ac:chgData name="Raphael Freitas" userId="a487a61babc2bbfd" providerId="LiveId" clId="{A549BABB-4D7A-491C-B4F1-898D4446DFD4}" dt="2022-11-11T23:25:16.055" v="5663" actId="20577"/>
          <ac:spMkLst>
            <pc:docMk/>
            <pc:sldMk cId="2104705032" sldId="335"/>
            <ac:spMk id="94" creationId="{00000000-0000-0000-0000-000000000000}"/>
          </ac:spMkLst>
        </pc:spChg>
      </pc:sldChg>
      <pc:sldChg chg="addSp modSp add mod ord modNotesTx">
        <pc:chgData name="Raphael Freitas" userId="a487a61babc2bbfd" providerId="LiveId" clId="{A549BABB-4D7A-491C-B4F1-898D4446DFD4}" dt="2022-11-19T21:23:30.804" v="5983" actId="20577"/>
        <pc:sldMkLst>
          <pc:docMk/>
          <pc:sldMk cId="488891684" sldId="336"/>
        </pc:sldMkLst>
        <pc:spChg chg="mod">
          <ac:chgData name="Raphael Freitas" userId="a487a61babc2bbfd" providerId="LiveId" clId="{A549BABB-4D7A-491C-B4F1-898D4446DFD4}" dt="2022-11-19T21:23:30.804" v="5983" actId="20577"/>
          <ac:spMkLst>
            <pc:docMk/>
            <pc:sldMk cId="488891684" sldId="336"/>
            <ac:spMk id="2" creationId="{CC239962-C1AE-3E51-6E50-E6F2A99A72BB}"/>
          </ac:spMkLst>
        </pc:spChg>
        <pc:spChg chg="mod">
          <ac:chgData name="Raphael Freitas" userId="a487a61babc2bbfd" providerId="LiveId" clId="{A549BABB-4D7A-491C-B4F1-898D4446DFD4}" dt="2022-11-11T23:36:18.233" v="5678" actId="1076"/>
          <ac:spMkLst>
            <pc:docMk/>
            <pc:sldMk cId="488891684" sldId="336"/>
            <ac:spMk id="123" creationId="{00000000-0000-0000-0000-000000000000}"/>
          </ac:spMkLst>
        </pc:spChg>
        <pc:picChg chg="add mod">
          <ac:chgData name="Raphael Freitas" userId="a487a61babc2bbfd" providerId="LiveId" clId="{A549BABB-4D7A-491C-B4F1-898D4446DFD4}" dt="2022-11-11T23:36:19.691" v="5679" actId="1076"/>
          <ac:picMkLst>
            <pc:docMk/>
            <pc:sldMk cId="488891684" sldId="336"/>
            <ac:picMk id="2050" creationId="{19917C5E-11C6-BF21-279C-019E362CAE2D}"/>
          </ac:picMkLst>
        </pc:picChg>
      </pc:sldChg>
      <pc:sldChg chg="modSp add mod">
        <pc:chgData name="Raphael Freitas" userId="a487a61babc2bbfd" providerId="LiveId" clId="{A549BABB-4D7A-491C-B4F1-898D4446DFD4}" dt="2022-11-11T23:38:11.651" v="5739" actId="20577"/>
        <pc:sldMkLst>
          <pc:docMk/>
          <pc:sldMk cId="881769508" sldId="337"/>
        </pc:sldMkLst>
        <pc:spChg chg="mod">
          <ac:chgData name="Raphael Freitas" userId="a487a61babc2bbfd" providerId="LiveId" clId="{A549BABB-4D7A-491C-B4F1-898D4446DFD4}" dt="2022-11-11T23:38:11.651" v="5739" actId="20577"/>
          <ac:spMkLst>
            <pc:docMk/>
            <pc:sldMk cId="881769508" sldId="337"/>
            <ac:spMk id="94" creationId="{00000000-0000-0000-0000-000000000000}"/>
          </ac:spMkLst>
        </pc:spChg>
      </pc:sldChg>
      <pc:sldChg chg="modSp add mod">
        <pc:chgData name="Raphael Freitas" userId="a487a61babc2bbfd" providerId="LiveId" clId="{A549BABB-4D7A-491C-B4F1-898D4446DFD4}" dt="2022-11-19T21:44:16.564" v="6385" actId="20577"/>
        <pc:sldMkLst>
          <pc:docMk/>
          <pc:sldMk cId="3596355673" sldId="338"/>
        </pc:sldMkLst>
        <pc:spChg chg="mod">
          <ac:chgData name="Raphael Freitas" userId="a487a61babc2bbfd" providerId="LiveId" clId="{A549BABB-4D7A-491C-B4F1-898D4446DFD4}" dt="2022-11-19T21:44:16.564" v="6385" actId="20577"/>
          <ac:spMkLst>
            <pc:docMk/>
            <pc:sldMk cId="3596355673" sldId="338"/>
            <ac:spMk id="94" creationId="{00000000-0000-0000-0000-000000000000}"/>
          </ac:spMkLst>
        </pc:spChg>
      </pc:sldChg>
      <pc:sldChg chg="delSp modSp add mod ord modNotesTx">
        <pc:chgData name="Raphael Freitas" userId="a487a61babc2bbfd" providerId="LiveId" clId="{A549BABB-4D7A-491C-B4F1-898D4446DFD4}" dt="2022-11-19T21:15:42.551" v="5859" actId="113"/>
        <pc:sldMkLst>
          <pc:docMk/>
          <pc:sldMk cId="2149608964" sldId="339"/>
        </pc:sldMkLst>
        <pc:spChg chg="mod">
          <ac:chgData name="Raphael Freitas" userId="a487a61babc2bbfd" providerId="LiveId" clId="{A549BABB-4D7A-491C-B4F1-898D4446DFD4}" dt="2022-11-18T02:54:07.625" v="5794" actId="20577"/>
          <ac:spMkLst>
            <pc:docMk/>
            <pc:sldMk cId="2149608964" sldId="339"/>
            <ac:spMk id="2" creationId="{CC239962-C1AE-3E51-6E50-E6F2A99A72BB}"/>
          </ac:spMkLst>
        </pc:spChg>
        <pc:spChg chg="mod">
          <ac:chgData name="Raphael Freitas" userId="a487a61babc2bbfd" providerId="LiveId" clId="{A549BABB-4D7A-491C-B4F1-898D4446DFD4}" dt="2022-11-19T21:15:42.551" v="5859" actId="113"/>
          <ac:spMkLst>
            <pc:docMk/>
            <pc:sldMk cId="2149608964" sldId="339"/>
            <ac:spMk id="123" creationId="{00000000-0000-0000-0000-000000000000}"/>
          </ac:spMkLst>
        </pc:spChg>
        <pc:picChg chg="del">
          <ac:chgData name="Raphael Freitas" userId="a487a61babc2bbfd" providerId="LiveId" clId="{A549BABB-4D7A-491C-B4F1-898D4446DFD4}" dt="2022-11-18T02:54:10.172" v="5795" actId="478"/>
          <ac:picMkLst>
            <pc:docMk/>
            <pc:sldMk cId="2149608964" sldId="339"/>
            <ac:picMk id="2050" creationId="{19917C5E-11C6-BF21-279C-019E362CAE2D}"/>
          </ac:picMkLst>
        </pc:picChg>
      </pc:sldChg>
      <pc:sldChg chg="add del">
        <pc:chgData name="Raphael Freitas" userId="a487a61babc2bbfd" providerId="LiveId" clId="{A549BABB-4D7A-491C-B4F1-898D4446DFD4}" dt="2022-11-18T02:55:16.682" v="5829"/>
        <pc:sldMkLst>
          <pc:docMk/>
          <pc:sldMk cId="1201231189" sldId="340"/>
        </pc:sldMkLst>
      </pc:sldChg>
      <pc:sldChg chg="modSp add mod modShow modNotesTx">
        <pc:chgData name="Raphael Freitas" userId="a487a61babc2bbfd" providerId="LiveId" clId="{A549BABB-4D7A-491C-B4F1-898D4446DFD4}" dt="2022-11-22T20:51:06.238" v="6758" actId="729"/>
        <pc:sldMkLst>
          <pc:docMk/>
          <pc:sldMk cId="2509859899" sldId="340"/>
        </pc:sldMkLst>
        <pc:spChg chg="mod">
          <ac:chgData name="Raphael Freitas" userId="a487a61babc2bbfd" providerId="LiveId" clId="{A549BABB-4D7A-491C-B4F1-898D4446DFD4}" dt="2022-11-18T02:55:29.223" v="5832" actId="20577"/>
          <ac:spMkLst>
            <pc:docMk/>
            <pc:sldMk cId="2509859899" sldId="340"/>
            <ac:spMk id="2" creationId="{CC239962-C1AE-3E51-6E50-E6F2A99A72BB}"/>
          </ac:spMkLst>
        </pc:spChg>
        <pc:spChg chg="mod">
          <ac:chgData name="Raphael Freitas" userId="a487a61babc2bbfd" providerId="LiveId" clId="{A549BABB-4D7A-491C-B4F1-898D4446DFD4}" dt="2022-11-18T02:55:47.397" v="5834" actId="12"/>
          <ac:spMkLst>
            <pc:docMk/>
            <pc:sldMk cId="2509859899" sldId="340"/>
            <ac:spMk id="123" creationId="{00000000-0000-0000-0000-000000000000}"/>
          </ac:spMkLst>
        </pc:spChg>
      </pc:sldChg>
      <pc:sldChg chg="modSp add mod modNotesTx">
        <pc:chgData name="Raphael Freitas" userId="a487a61babc2bbfd" providerId="LiveId" clId="{A549BABB-4D7A-491C-B4F1-898D4446DFD4}" dt="2022-11-22T20:51:40.059" v="6762" actId="1076"/>
        <pc:sldMkLst>
          <pc:docMk/>
          <pc:sldMk cId="502880665" sldId="341"/>
        </pc:sldMkLst>
        <pc:spChg chg="mod">
          <ac:chgData name="Raphael Freitas" userId="a487a61babc2bbfd" providerId="LiveId" clId="{A549BABB-4D7A-491C-B4F1-898D4446DFD4}" dt="2022-11-22T20:51:37.006" v="6760" actId="20577"/>
          <ac:spMkLst>
            <pc:docMk/>
            <pc:sldMk cId="502880665" sldId="341"/>
            <ac:spMk id="2" creationId="{CC239962-C1AE-3E51-6E50-E6F2A99A72BB}"/>
          </ac:spMkLst>
        </pc:spChg>
        <pc:spChg chg="mod">
          <ac:chgData name="Raphael Freitas" userId="a487a61babc2bbfd" providerId="LiveId" clId="{A549BABB-4D7A-491C-B4F1-898D4446DFD4}" dt="2022-11-22T20:51:40.059" v="6762" actId="1076"/>
          <ac:spMkLst>
            <pc:docMk/>
            <pc:sldMk cId="502880665" sldId="341"/>
            <ac:spMk id="123" creationId="{00000000-0000-0000-0000-000000000000}"/>
          </ac:spMkLst>
        </pc:spChg>
      </pc:sldChg>
      <pc:sldChg chg="modSp add mod">
        <pc:chgData name="Raphael Freitas" userId="a487a61babc2bbfd" providerId="LiveId" clId="{A549BABB-4D7A-491C-B4F1-898D4446DFD4}" dt="2022-11-19T21:18:58.708" v="5919" actId="6549"/>
        <pc:sldMkLst>
          <pc:docMk/>
          <pc:sldMk cId="308231578" sldId="342"/>
        </pc:sldMkLst>
        <pc:spChg chg="mod">
          <ac:chgData name="Raphael Freitas" userId="a487a61babc2bbfd" providerId="LiveId" clId="{A549BABB-4D7A-491C-B4F1-898D4446DFD4}" dt="2022-11-19T21:18:58.708" v="5919" actId="6549"/>
          <ac:spMkLst>
            <pc:docMk/>
            <pc:sldMk cId="308231578" sldId="342"/>
            <ac:spMk id="94" creationId="{00000000-0000-0000-0000-000000000000}"/>
          </ac:spMkLst>
        </pc:spChg>
      </pc:sldChg>
      <pc:sldChg chg="addSp delSp modSp add mod ord modNotesTx">
        <pc:chgData name="Raphael Freitas" userId="a487a61babc2bbfd" providerId="LiveId" clId="{A549BABB-4D7A-491C-B4F1-898D4446DFD4}" dt="2022-11-19T21:38:45.698" v="6258"/>
        <pc:sldMkLst>
          <pc:docMk/>
          <pc:sldMk cId="624209827" sldId="343"/>
        </pc:sldMkLst>
        <pc:spChg chg="mod">
          <ac:chgData name="Raphael Freitas" userId="a487a61babc2bbfd" providerId="LiveId" clId="{A549BABB-4D7A-491C-B4F1-898D4446DFD4}" dt="2022-11-19T21:34:03.868" v="6128" actId="20577"/>
          <ac:spMkLst>
            <pc:docMk/>
            <pc:sldMk cId="624209827" sldId="343"/>
            <ac:spMk id="2" creationId="{CC239962-C1AE-3E51-6E50-E6F2A99A72BB}"/>
          </ac:spMkLst>
        </pc:spChg>
        <pc:spChg chg="add del mod">
          <ac:chgData name="Raphael Freitas" userId="a487a61babc2bbfd" providerId="LiveId" clId="{A549BABB-4D7A-491C-B4F1-898D4446DFD4}" dt="2022-11-19T21:33:45.869" v="6104" actId="478"/>
          <ac:spMkLst>
            <pc:docMk/>
            <pc:sldMk cId="624209827" sldId="343"/>
            <ac:spMk id="5" creationId="{7D5EDACA-1A89-3466-5DD8-61CFBA27490B}"/>
          </ac:spMkLst>
        </pc:spChg>
        <pc:spChg chg="mod">
          <ac:chgData name="Raphael Freitas" userId="a487a61babc2bbfd" providerId="LiveId" clId="{A549BABB-4D7A-491C-B4F1-898D4446DFD4}" dt="2022-11-19T21:37:44.036" v="6255" actId="20577"/>
          <ac:spMkLst>
            <pc:docMk/>
            <pc:sldMk cId="624209827" sldId="343"/>
            <ac:spMk id="123" creationId="{00000000-0000-0000-0000-000000000000}"/>
          </ac:spMkLst>
        </pc:spChg>
        <pc:picChg chg="add del">
          <ac:chgData name="Raphael Freitas" userId="a487a61babc2bbfd" providerId="LiveId" clId="{A549BABB-4D7A-491C-B4F1-898D4446DFD4}" dt="2022-11-19T21:33:26.077" v="6098" actId="22"/>
          <ac:picMkLst>
            <pc:docMk/>
            <pc:sldMk cId="624209827" sldId="343"/>
            <ac:picMk id="7" creationId="{E3954B74-EF5B-989B-21A3-FDD4B152702B}"/>
          </ac:picMkLst>
        </pc:picChg>
      </pc:sldChg>
      <pc:sldChg chg="addSp delSp modSp add mod modNotesTx">
        <pc:chgData name="Raphael Freitas" userId="a487a61babc2bbfd" providerId="LiveId" clId="{A549BABB-4D7A-491C-B4F1-898D4446DFD4}" dt="2022-11-19T21:36:20.142" v="6244"/>
        <pc:sldMkLst>
          <pc:docMk/>
          <pc:sldMk cId="547401069" sldId="344"/>
        </pc:sldMkLst>
        <pc:spChg chg="mod">
          <ac:chgData name="Raphael Freitas" userId="a487a61babc2bbfd" providerId="LiveId" clId="{A549BABB-4D7A-491C-B4F1-898D4446DFD4}" dt="2022-11-19T21:33:58.517" v="6120" actId="20577"/>
          <ac:spMkLst>
            <pc:docMk/>
            <pc:sldMk cId="547401069" sldId="344"/>
            <ac:spMk id="2" creationId="{CC239962-C1AE-3E51-6E50-E6F2A99A72BB}"/>
          </ac:spMkLst>
        </pc:spChg>
        <pc:spChg chg="del">
          <ac:chgData name="Raphael Freitas" userId="a487a61babc2bbfd" providerId="LiveId" clId="{A549BABB-4D7A-491C-B4F1-898D4446DFD4}" dt="2022-11-19T21:33:35.053" v="6100" actId="478"/>
          <ac:spMkLst>
            <pc:docMk/>
            <pc:sldMk cId="547401069" sldId="344"/>
            <ac:spMk id="123" creationId="{00000000-0000-0000-0000-000000000000}"/>
          </ac:spMkLst>
        </pc:spChg>
        <pc:picChg chg="add mod">
          <ac:chgData name="Raphael Freitas" userId="a487a61babc2bbfd" providerId="LiveId" clId="{A549BABB-4D7A-491C-B4F1-898D4446DFD4}" dt="2022-11-19T21:33:39.486" v="6103" actId="1076"/>
          <ac:picMkLst>
            <pc:docMk/>
            <pc:sldMk cId="547401069" sldId="344"/>
            <ac:picMk id="6" creationId="{503A177D-85AD-5842-851F-28B3B3D9E240}"/>
          </ac:picMkLst>
        </pc:picChg>
      </pc:sldChg>
      <pc:sldChg chg="new del">
        <pc:chgData name="Raphael Freitas" userId="a487a61babc2bbfd" providerId="LiveId" clId="{A549BABB-4D7A-491C-B4F1-898D4446DFD4}" dt="2022-11-19T21:25:47.936" v="5987" actId="680"/>
        <pc:sldMkLst>
          <pc:docMk/>
          <pc:sldMk cId="2231254920" sldId="344"/>
        </pc:sldMkLst>
      </pc:sldChg>
      <pc:sldChg chg="add del">
        <pc:chgData name="Raphael Freitas" userId="a487a61babc2bbfd" providerId="LiveId" clId="{A549BABB-4D7A-491C-B4F1-898D4446DFD4}" dt="2022-11-19T21:24:27.018" v="5985"/>
        <pc:sldMkLst>
          <pc:docMk/>
          <pc:sldMk cId="4128498247" sldId="344"/>
        </pc:sldMkLst>
      </pc:sldChg>
      <pc:sldChg chg="delSp modSp add mod">
        <pc:chgData name="Raphael Freitas" userId="a487a61babc2bbfd" providerId="LiveId" clId="{A549BABB-4D7A-491C-B4F1-898D4446DFD4}" dt="2022-11-19T21:43:18.237" v="6352" actId="20577"/>
        <pc:sldMkLst>
          <pc:docMk/>
          <pc:sldMk cId="3194361677" sldId="345"/>
        </pc:sldMkLst>
        <pc:spChg chg="mod">
          <ac:chgData name="Raphael Freitas" userId="a487a61babc2bbfd" providerId="LiveId" clId="{A549BABB-4D7A-491C-B4F1-898D4446DFD4}" dt="2022-11-19T21:43:18.237" v="6352" actId="20577"/>
          <ac:spMkLst>
            <pc:docMk/>
            <pc:sldMk cId="3194361677" sldId="345"/>
            <ac:spMk id="2" creationId="{CC239962-C1AE-3E51-6E50-E6F2A99A72BB}"/>
          </ac:spMkLst>
        </pc:spChg>
        <pc:spChg chg="mod">
          <ac:chgData name="Raphael Freitas" userId="a487a61babc2bbfd" providerId="LiveId" clId="{A549BABB-4D7A-491C-B4F1-898D4446DFD4}" dt="2022-11-19T21:40:45.228" v="6301" actId="20577"/>
          <ac:spMkLst>
            <pc:docMk/>
            <pc:sldMk cId="3194361677" sldId="345"/>
            <ac:spMk id="5" creationId="{7D5EDACA-1A89-3466-5DD8-61CFBA27490B}"/>
          </ac:spMkLst>
        </pc:spChg>
        <pc:picChg chg="del">
          <ac:chgData name="Raphael Freitas" userId="a487a61babc2bbfd" providerId="LiveId" clId="{A549BABB-4D7A-491C-B4F1-898D4446DFD4}" dt="2022-11-19T21:39:41.133" v="6268" actId="478"/>
          <ac:picMkLst>
            <pc:docMk/>
            <pc:sldMk cId="3194361677" sldId="345"/>
            <ac:picMk id="6" creationId="{503A177D-85AD-5842-851F-28B3B3D9E240}"/>
          </ac:picMkLst>
        </pc:picChg>
      </pc:sldChg>
      <pc:sldChg chg="add">
        <pc:chgData name="Raphael Freitas" userId="a487a61babc2bbfd" providerId="LiveId" clId="{A549BABB-4D7A-491C-B4F1-898D4446DFD4}" dt="2022-11-19T21:43:46.212" v="6353"/>
        <pc:sldMkLst>
          <pc:docMk/>
          <pc:sldMk cId="1546596439" sldId="346"/>
        </pc:sldMkLst>
      </pc:sldChg>
      <pc:sldChg chg="modSp add mod modNotesTx">
        <pc:chgData name="Raphael Freitas" userId="a487a61babc2bbfd" providerId="LiveId" clId="{A549BABB-4D7A-491C-B4F1-898D4446DFD4}" dt="2022-11-19T22:09:46.871" v="6569" actId="313"/>
        <pc:sldMkLst>
          <pc:docMk/>
          <pc:sldMk cId="1222296034" sldId="347"/>
        </pc:sldMkLst>
        <pc:spChg chg="mod">
          <ac:chgData name="Raphael Freitas" userId="a487a61babc2bbfd" providerId="LiveId" clId="{A549BABB-4D7A-491C-B4F1-898D4446DFD4}" dt="2022-11-19T22:04:59.779" v="6438" actId="20577"/>
          <ac:spMkLst>
            <pc:docMk/>
            <pc:sldMk cId="1222296034" sldId="347"/>
            <ac:spMk id="94" creationId="{00000000-0000-0000-0000-000000000000}"/>
          </ac:spMkLst>
        </pc:spChg>
      </pc:sldChg>
      <pc:sldChg chg="modSp add mod">
        <pc:chgData name="Raphael Freitas" userId="a487a61babc2bbfd" providerId="LiveId" clId="{A549BABB-4D7A-491C-B4F1-898D4446DFD4}" dt="2022-11-19T22:09:17.876" v="6466" actId="20577"/>
        <pc:sldMkLst>
          <pc:docMk/>
          <pc:sldMk cId="3511968244" sldId="348"/>
        </pc:sldMkLst>
        <pc:spChg chg="mod">
          <ac:chgData name="Raphael Freitas" userId="a487a61babc2bbfd" providerId="LiveId" clId="{A549BABB-4D7A-491C-B4F1-898D4446DFD4}" dt="2022-11-19T22:09:17.876" v="6466" actId="20577"/>
          <ac:spMkLst>
            <pc:docMk/>
            <pc:sldMk cId="3511968244" sldId="348"/>
            <ac:spMk id="94" creationId="{00000000-0000-0000-0000-000000000000}"/>
          </ac:spMkLst>
        </pc:spChg>
      </pc:sldChg>
      <pc:sldChg chg="modSp add mod">
        <pc:chgData name="Raphael Freitas" userId="a487a61babc2bbfd" providerId="LiveId" clId="{A549BABB-4D7A-491C-B4F1-898D4446DFD4}" dt="2022-11-19T22:11:36.659" v="6593" actId="20577"/>
        <pc:sldMkLst>
          <pc:docMk/>
          <pc:sldMk cId="608011222" sldId="349"/>
        </pc:sldMkLst>
        <pc:spChg chg="mod">
          <ac:chgData name="Raphael Freitas" userId="a487a61babc2bbfd" providerId="LiveId" clId="{A549BABB-4D7A-491C-B4F1-898D4446DFD4}" dt="2022-11-19T22:11:36.659" v="6593" actId="20577"/>
          <ac:spMkLst>
            <pc:docMk/>
            <pc:sldMk cId="608011222" sldId="349"/>
            <ac:spMk id="94" creationId="{00000000-0000-0000-0000-000000000000}"/>
          </ac:spMkLst>
        </pc:spChg>
      </pc:sldChg>
      <pc:sldChg chg="addSp modSp add mod ord modNotesTx">
        <pc:chgData name="Raphael Freitas" userId="a487a61babc2bbfd" providerId="LiveId" clId="{A549BABB-4D7A-491C-B4F1-898D4446DFD4}" dt="2022-11-19T22:16:48.261" v="6659" actId="12"/>
        <pc:sldMkLst>
          <pc:docMk/>
          <pc:sldMk cId="3371163178" sldId="350"/>
        </pc:sldMkLst>
        <pc:spChg chg="mod">
          <ac:chgData name="Raphael Freitas" userId="a487a61babc2bbfd" providerId="LiveId" clId="{A549BABB-4D7A-491C-B4F1-898D4446DFD4}" dt="2022-11-19T22:12:02.539" v="6619" actId="20577"/>
          <ac:spMkLst>
            <pc:docMk/>
            <pc:sldMk cId="3371163178" sldId="350"/>
            <ac:spMk id="2" creationId="{CC239962-C1AE-3E51-6E50-E6F2A99A72BB}"/>
          </ac:spMkLst>
        </pc:spChg>
        <pc:spChg chg="mod">
          <ac:chgData name="Raphael Freitas" userId="a487a61babc2bbfd" providerId="LiveId" clId="{A549BABB-4D7A-491C-B4F1-898D4446DFD4}" dt="2022-11-19T22:16:48.261" v="6659" actId="12"/>
          <ac:spMkLst>
            <pc:docMk/>
            <pc:sldMk cId="3371163178" sldId="350"/>
            <ac:spMk id="5" creationId="{7D5EDACA-1A89-3466-5DD8-61CFBA27490B}"/>
          </ac:spMkLst>
        </pc:spChg>
        <pc:picChg chg="add mod">
          <ac:chgData name="Raphael Freitas" userId="a487a61babc2bbfd" providerId="LiveId" clId="{A549BABB-4D7A-491C-B4F1-898D4446DFD4}" dt="2022-11-19T22:12:11.081" v="6623" actId="1076"/>
          <ac:picMkLst>
            <pc:docMk/>
            <pc:sldMk cId="3371163178" sldId="350"/>
            <ac:picMk id="6" creationId="{D9744F39-B172-3BAC-76A2-A403BBDD070F}"/>
          </ac:picMkLst>
        </pc:picChg>
      </pc:sldChg>
      <pc:sldMasterChg chg="delSldLayout">
        <pc:chgData name="Raphael Freitas" userId="a487a61babc2bbfd" providerId="LiveId" clId="{A549BABB-4D7A-491C-B4F1-898D4446DFD4}" dt="2022-11-11T19:32:52.890" v="4734" actId="47"/>
        <pc:sldMasterMkLst>
          <pc:docMk/>
          <pc:sldMasterMk cId="0" sldId="2147483648"/>
        </pc:sldMasterMkLst>
        <pc:sldLayoutChg chg="del">
          <pc:chgData name="Raphael Freitas" userId="a487a61babc2bbfd" providerId="LiveId" clId="{A549BABB-4D7A-491C-B4F1-898D4446DFD4}" dt="2022-11-11T19:32:52.890" v="4734" actId="47"/>
          <pc:sldLayoutMkLst>
            <pc:docMk/>
            <pc:sldMasterMk cId="0" sldId="2147483648"/>
            <pc:sldLayoutMk cId="0" sldId="2147483650"/>
          </pc:sldLayoutMkLst>
        </pc:sldLayoutChg>
        <pc:sldLayoutChg chg="del">
          <pc:chgData name="Raphael Freitas" userId="a487a61babc2bbfd" providerId="LiveId" clId="{A549BABB-4D7A-491C-B4F1-898D4446DFD4}" dt="2022-11-10T00:12:00.135" v="3961" actId="47"/>
          <pc:sldLayoutMkLst>
            <pc:docMk/>
            <pc:sldMasterMk cId="0" sldId="2147483648"/>
            <pc:sldLayoutMk cId="1848498071" sldId="2147483707"/>
          </pc:sldLayoutMkLst>
        </pc:sldLayoutChg>
        <pc:sldLayoutChg chg="del">
          <pc:chgData name="Raphael Freitas" userId="a487a61babc2bbfd" providerId="LiveId" clId="{A549BABB-4D7A-491C-B4F1-898D4446DFD4}" dt="2022-11-09T23:49:15.881" v="3800" actId="47"/>
          <pc:sldLayoutMkLst>
            <pc:docMk/>
            <pc:sldMasterMk cId="0" sldId="2147483648"/>
            <pc:sldLayoutMk cId="3284451257" sldId="2147483707"/>
          </pc:sldLayoutMkLst>
        </pc:sldLayoutChg>
      </pc:sldMasterChg>
      <pc:sldMasterChg chg="del delSldLayout">
        <pc:chgData name="Raphael Freitas" userId="a487a61babc2bbfd" providerId="LiveId" clId="{A549BABB-4D7A-491C-B4F1-898D4446DFD4}" dt="2022-11-09T19:55:57.981" v="815" actId="47"/>
        <pc:sldMasterMkLst>
          <pc:docMk/>
          <pc:sldMasterMk cId="3159914967" sldId="2147483661"/>
        </pc:sldMasterMkLst>
        <pc:sldLayoutChg chg="del">
          <pc:chgData name="Raphael Freitas" userId="a487a61babc2bbfd" providerId="LiveId" clId="{A549BABB-4D7A-491C-B4F1-898D4446DFD4}" dt="2022-11-09T19:55:57.981" v="815" actId="47"/>
          <pc:sldLayoutMkLst>
            <pc:docMk/>
            <pc:sldMasterMk cId="3159914967" sldId="2147483661"/>
            <pc:sldLayoutMk cId="2557646032" sldId="2147483662"/>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107612481" sldId="2147483663"/>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779026215" sldId="2147483664"/>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539852711" sldId="2147483665"/>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551335631" sldId="2147483666"/>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70724128" sldId="2147483667"/>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911950789" sldId="2147483668"/>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801444276" sldId="2147483669"/>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174889754" sldId="2147483670"/>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2951828975" sldId="2147483671"/>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3522940983" sldId="2147483672"/>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4136192999" sldId="2147483673"/>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587642809" sldId="2147483674"/>
          </pc:sldLayoutMkLst>
        </pc:sldLayoutChg>
        <pc:sldLayoutChg chg="del">
          <pc:chgData name="Raphael Freitas" userId="a487a61babc2bbfd" providerId="LiveId" clId="{A549BABB-4D7A-491C-B4F1-898D4446DFD4}" dt="2022-11-09T19:55:57.981" v="815" actId="47"/>
          <pc:sldLayoutMkLst>
            <pc:docMk/>
            <pc:sldMasterMk cId="3159914967" sldId="2147483661"/>
            <pc:sldLayoutMk cId="113464408" sldId="2147483675"/>
          </pc:sldLayoutMkLst>
        </pc:sldLayoutChg>
      </pc:sldMasterChg>
    </pc:docChg>
  </pc:docChgLst>
  <pc:docChgLst>
    <pc:chgData name="Raphael Freitas" userId="a487a61babc2bbfd" providerId="Windows Live" clId="Web-{630A0A3E-1F75-4F06-BFF5-F4C469C956EA}"/>
    <pc:docChg chg="addSld delSld modSld sldOrd">
      <pc:chgData name="Raphael Freitas" userId="a487a61babc2bbfd" providerId="Windows Live" clId="Web-{630A0A3E-1F75-4F06-BFF5-F4C469C956EA}" dt="2022-11-09T14:33:30.127" v="47" actId="1076"/>
      <pc:docMkLst>
        <pc:docMk/>
      </pc:docMkLst>
      <pc:sldChg chg="del">
        <pc:chgData name="Raphael Freitas" userId="a487a61babc2bbfd" providerId="Windows Live" clId="Web-{630A0A3E-1F75-4F06-BFF5-F4C469C956EA}" dt="2022-11-09T14:29:21.199" v="21"/>
        <pc:sldMkLst>
          <pc:docMk/>
          <pc:sldMk cId="0" sldId="256"/>
        </pc:sldMkLst>
      </pc:sldChg>
      <pc:sldChg chg="del">
        <pc:chgData name="Raphael Freitas" userId="a487a61babc2bbfd" providerId="Windows Live" clId="Web-{630A0A3E-1F75-4F06-BFF5-F4C469C956EA}" dt="2022-11-09T14:29:22.589" v="22"/>
        <pc:sldMkLst>
          <pc:docMk/>
          <pc:sldMk cId="0" sldId="257"/>
        </pc:sldMkLst>
      </pc:sldChg>
      <pc:sldChg chg="add">
        <pc:chgData name="Raphael Freitas" userId="a487a61babc2bbfd" providerId="Windows Live" clId="Web-{630A0A3E-1F75-4F06-BFF5-F4C469C956EA}" dt="2022-11-09T14:28:43.510" v="0"/>
        <pc:sldMkLst>
          <pc:docMk/>
          <pc:sldMk cId="2393019492" sldId="280"/>
        </pc:sldMkLst>
      </pc:sldChg>
      <pc:sldChg chg="add">
        <pc:chgData name="Raphael Freitas" userId="a487a61babc2bbfd" providerId="Windows Live" clId="Web-{630A0A3E-1F75-4F06-BFF5-F4C469C956EA}" dt="2022-11-09T14:28:43.604" v="1"/>
        <pc:sldMkLst>
          <pc:docMk/>
          <pc:sldMk cId="106519166" sldId="281"/>
        </pc:sldMkLst>
      </pc:sldChg>
      <pc:sldChg chg="add">
        <pc:chgData name="Raphael Freitas" userId="a487a61babc2bbfd" providerId="Windows Live" clId="Web-{630A0A3E-1F75-4F06-BFF5-F4C469C956EA}" dt="2022-11-09T14:28:43.963" v="2"/>
        <pc:sldMkLst>
          <pc:docMk/>
          <pc:sldMk cId="409006324" sldId="282"/>
        </pc:sldMkLst>
      </pc:sldChg>
      <pc:sldChg chg="add">
        <pc:chgData name="Raphael Freitas" userId="a487a61babc2bbfd" providerId="Windows Live" clId="Web-{630A0A3E-1F75-4F06-BFF5-F4C469C956EA}" dt="2022-11-09T14:28:44.292" v="3"/>
        <pc:sldMkLst>
          <pc:docMk/>
          <pc:sldMk cId="631623650" sldId="283"/>
        </pc:sldMkLst>
      </pc:sldChg>
      <pc:sldChg chg="add">
        <pc:chgData name="Raphael Freitas" userId="a487a61babc2bbfd" providerId="Windows Live" clId="Web-{630A0A3E-1F75-4F06-BFF5-F4C469C956EA}" dt="2022-11-09T14:28:44.713" v="4"/>
        <pc:sldMkLst>
          <pc:docMk/>
          <pc:sldMk cId="2558683102" sldId="284"/>
        </pc:sldMkLst>
      </pc:sldChg>
      <pc:sldChg chg="add">
        <pc:chgData name="Raphael Freitas" userId="a487a61babc2bbfd" providerId="Windows Live" clId="Web-{630A0A3E-1F75-4F06-BFF5-F4C469C956EA}" dt="2022-11-09T14:28:44.979" v="5"/>
        <pc:sldMkLst>
          <pc:docMk/>
          <pc:sldMk cId="1656847812" sldId="285"/>
        </pc:sldMkLst>
      </pc:sldChg>
      <pc:sldChg chg="add">
        <pc:chgData name="Raphael Freitas" userId="a487a61babc2bbfd" providerId="Windows Live" clId="Web-{630A0A3E-1F75-4F06-BFF5-F4C469C956EA}" dt="2022-11-09T14:28:45.448" v="6"/>
        <pc:sldMkLst>
          <pc:docMk/>
          <pc:sldMk cId="2090570164" sldId="286"/>
        </pc:sldMkLst>
      </pc:sldChg>
      <pc:sldChg chg="add">
        <pc:chgData name="Raphael Freitas" userId="a487a61babc2bbfd" providerId="Windows Live" clId="Web-{630A0A3E-1F75-4F06-BFF5-F4C469C956EA}" dt="2022-11-09T14:28:45.854" v="7"/>
        <pc:sldMkLst>
          <pc:docMk/>
          <pc:sldMk cId="3129455525" sldId="287"/>
        </pc:sldMkLst>
      </pc:sldChg>
      <pc:sldChg chg="add">
        <pc:chgData name="Raphael Freitas" userId="a487a61babc2bbfd" providerId="Windows Live" clId="Web-{630A0A3E-1F75-4F06-BFF5-F4C469C956EA}" dt="2022-11-09T14:28:46.229" v="8"/>
        <pc:sldMkLst>
          <pc:docMk/>
          <pc:sldMk cId="3290791322" sldId="288"/>
        </pc:sldMkLst>
      </pc:sldChg>
      <pc:sldChg chg="add">
        <pc:chgData name="Raphael Freitas" userId="a487a61babc2bbfd" providerId="Windows Live" clId="Web-{630A0A3E-1F75-4F06-BFF5-F4C469C956EA}" dt="2022-11-09T14:28:46.557" v="9"/>
        <pc:sldMkLst>
          <pc:docMk/>
          <pc:sldMk cId="2574473237" sldId="289"/>
        </pc:sldMkLst>
      </pc:sldChg>
      <pc:sldChg chg="add">
        <pc:chgData name="Raphael Freitas" userId="a487a61babc2bbfd" providerId="Windows Live" clId="Web-{630A0A3E-1F75-4F06-BFF5-F4C469C956EA}" dt="2022-11-09T14:28:46.932" v="10"/>
        <pc:sldMkLst>
          <pc:docMk/>
          <pc:sldMk cId="1758241188" sldId="290"/>
        </pc:sldMkLst>
      </pc:sldChg>
      <pc:sldChg chg="add">
        <pc:chgData name="Raphael Freitas" userId="a487a61babc2bbfd" providerId="Windows Live" clId="Web-{630A0A3E-1F75-4F06-BFF5-F4C469C956EA}" dt="2022-11-09T14:28:47.198" v="11"/>
        <pc:sldMkLst>
          <pc:docMk/>
          <pc:sldMk cId="891789646" sldId="291"/>
        </pc:sldMkLst>
      </pc:sldChg>
      <pc:sldChg chg="add">
        <pc:chgData name="Raphael Freitas" userId="a487a61babc2bbfd" providerId="Windows Live" clId="Web-{630A0A3E-1F75-4F06-BFF5-F4C469C956EA}" dt="2022-11-09T14:28:47.557" v="12"/>
        <pc:sldMkLst>
          <pc:docMk/>
          <pc:sldMk cId="1378818699" sldId="292"/>
        </pc:sldMkLst>
      </pc:sldChg>
      <pc:sldChg chg="add">
        <pc:chgData name="Raphael Freitas" userId="a487a61babc2bbfd" providerId="Windows Live" clId="Web-{630A0A3E-1F75-4F06-BFF5-F4C469C956EA}" dt="2022-11-09T14:28:47.995" v="13"/>
        <pc:sldMkLst>
          <pc:docMk/>
          <pc:sldMk cId="2956766895" sldId="293"/>
        </pc:sldMkLst>
      </pc:sldChg>
      <pc:sldChg chg="modSp add">
        <pc:chgData name="Raphael Freitas" userId="a487a61babc2bbfd" providerId="Windows Live" clId="Web-{630A0A3E-1F75-4F06-BFF5-F4C469C956EA}" dt="2022-11-09T14:30:18.653" v="37" actId="1076"/>
        <pc:sldMkLst>
          <pc:docMk/>
          <pc:sldMk cId="705465274" sldId="294"/>
        </pc:sldMkLst>
        <pc:spChg chg="mod">
          <ac:chgData name="Raphael Freitas" userId="a487a61babc2bbfd" providerId="Windows Live" clId="Web-{630A0A3E-1F75-4F06-BFF5-F4C469C956EA}" dt="2022-11-09T14:30:18.653" v="37" actId="1076"/>
          <ac:spMkLst>
            <pc:docMk/>
            <pc:sldMk cId="705465274" sldId="294"/>
            <ac:spMk id="123" creationId="{00000000-0000-0000-0000-000000000000}"/>
          </ac:spMkLst>
        </pc:spChg>
      </pc:sldChg>
      <pc:sldChg chg="add del">
        <pc:chgData name="Raphael Freitas" userId="a487a61babc2bbfd" providerId="Windows Live" clId="Web-{630A0A3E-1F75-4F06-BFF5-F4C469C956EA}" dt="2022-11-09T14:32:42.220" v="43"/>
        <pc:sldMkLst>
          <pc:docMk/>
          <pc:sldMk cId="647035418" sldId="295"/>
        </pc:sldMkLst>
      </pc:sldChg>
      <pc:sldChg chg="add">
        <pc:chgData name="Raphael Freitas" userId="a487a61babc2bbfd" providerId="Windows Live" clId="Web-{630A0A3E-1F75-4F06-BFF5-F4C469C956EA}" dt="2022-11-09T14:28:48.854" v="16"/>
        <pc:sldMkLst>
          <pc:docMk/>
          <pc:sldMk cId="4264806750" sldId="296"/>
        </pc:sldMkLst>
      </pc:sldChg>
      <pc:sldChg chg="add del">
        <pc:chgData name="Raphael Freitas" userId="a487a61babc2bbfd" providerId="Windows Live" clId="Web-{630A0A3E-1F75-4F06-BFF5-F4C469C956EA}" dt="2022-11-09T14:32:58.642" v="44"/>
        <pc:sldMkLst>
          <pc:docMk/>
          <pc:sldMk cId="430092021" sldId="297"/>
        </pc:sldMkLst>
      </pc:sldChg>
      <pc:sldChg chg="add">
        <pc:chgData name="Raphael Freitas" userId="a487a61babc2bbfd" providerId="Windows Live" clId="Web-{630A0A3E-1F75-4F06-BFF5-F4C469C956EA}" dt="2022-11-09T14:28:49.604" v="18"/>
        <pc:sldMkLst>
          <pc:docMk/>
          <pc:sldMk cId="2636212638" sldId="298"/>
        </pc:sldMkLst>
      </pc:sldChg>
      <pc:sldChg chg="add">
        <pc:chgData name="Raphael Freitas" userId="a487a61babc2bbfd" providerId="Windows Live" clId="Web-{630A0A3E-1F75-4F06-BFF5-F4C469C956EA}" dt="2022-11-09T14:28:50.073" v="19"/>
        <pc:sldMkLst>
          <pc:docMk/>
          <pc:sldMk cId="3140024046" sldId="299"/>
        </pc:sldMkLst>
      </pc:sldChg>
      <pc:sldChg chg="addSp modSp add">
        <pc:chgData name="Raphael Freitas" userId="a487a61babc2bbfd" providerId="Windows Live" clId="Web-{630A0A3E-1F75-4F06-BFF5-F4C469C956EA}" dt="2022-11-09T14:33:30.127" v="47" actId="1076"/>
        <pc:sldMkLst>
          <pc:docMk/>
          <pc:sldMk cId="1788713400" sldId="300"/>
        </pc:sldMkLst>
        <pc:picChg chg="add mod">
          <ac:chgData name="Raphael Freitas" userId="a487a61babc2bbfd" providerId="Windows Live" clId="Web-{630A0A3E-1F75-4F06-BFF5-F4C469C956EA}" dt="2022-11-09T14:33:30.127" v="47" actId="1076"/>
          <ac:picMkLst>
            <pc:docMk/>
            <pc:sldMk cId="1788713400" sldId="300"/>
            <ac:picMk id="3" creationId="{48A70A88-9697-12C7-A735-3F8C4AF087BB}"/>
          </ac:picMkLst>
        </pc:picChg>
      </pc:sldChg>
      <pc:sldChg chg="add ord">
        <pc:chgData name="Raphael Freitas" userId="a487a61babc2bbfd" providerId="Windows Live" clId="Web-{630A0A3E-1F75-4F06-BFF5-F4C469C956EA}" dt="2022-11-09T14:32:35.517" v="42"/>
        <pc:sldMkLst>
          <pc:docMk/>
          <pc:sldMk cId="1175511734" sldId="301"/>
        </pc:sldMkLst>
      </pc:sldChg>
      <pc:sldChg chg="add ord">
        <pc:chgData name="Raphael Freitas" userId="a487a61babc2bbfd" providerId="Windows Live" clId="Web-{630A0A3E-1F75-4F06-BFF5-F4C469C956EA}" dt="2022-11-09T14:32:31.360" v="41"/>
        <pc:sldMkLst>
          <pc:docMk/>
          <pc:sldMk cId="3840823284"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ws.amazon.com/general/latest/gr/root-vs-iam.html#aws_tasks-that-require-roo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pt_br/IAM/latest/UserGuide/iam-ug.pdf#id_group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aws.amazon.com/pt_br/IAM/latest/UserGuide/reference_iam-quotas.html" TargetMode="External"/><Relationship Id="rId5" Type="http://schemas.openxmlformats.org/officeDocument/2006/relationships/hyperlink" Target="https://docs.aws.amazon.com/pt_br/IAM/latest/UserGuide/access_policies_identity-vs-resource.html" TargetMode="External"/><Relationship Id="rId4" Type="http://schemas.openxmlformats.org/officeDocument/2006/relationships/hyperlink" Target="https://docs.aws.amazon.com/pt_br/IAM/latest/UserGuide/aws-iam-release-notes.rss"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pt_br/IAM/latest/UserGuide/iam-ug.pdf#id_group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aws.amazon.com/pt_br/IAM/latest/UserGuide/reference_iam-quotas.html" TargetMode="External"/><Relationship Id="rId5" Type="http://schemas.openxmlformats.org/officeDocument/2006/relationships/hyperlink" Target="https://docs.aws.amazon.com/pt_br/IAM/latest/UserGuide/access_policies_identity-vs-resource.html" TargetMode="External"/><Relationship Id="rId4" Type="http://schemas.openxmlformats.org/officeDocument/2006/relationships/hyperlink" Target="https://docs.aws.amazon.com/pt_br/IAM/latest/UserGuide/aws-iam-release-notes.rss"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ocs.aws.amazon.com/pt_br/IAM/latest/UserGuide/access_policies.html#policies_scp" TargetMode="External"/><Relationship Id="rId3" Type="http://schemas.openxmlformats.org/officeDocument/2006/relationships/hyperlink" Target="https://docs.aws.amazon.com/pt_br/IAM/latest/UserGuide/access_policies.html#policies_id-based" TargetMode="External"/><Relationship Id="rId7" Type="http://schemas.openxmlformats.org/officeDocument/2006/relationships/hyperlink" Target="https://docs.aws.amazon.com/pt_br/IAM/latest/UserGuide/access_policies.html#policies_bound"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aws.amazon.com/pt_br/IAM/latest/UserGuide/access_policies.html#policies_resource-based" TargetMode="External"/><Relationship Id="rId11" Type="http://schemas.openxmlformats.org/officeDocument/2006/relationships/hyperlink" Target="https://docs.aws.amazon.com/IAM/latest/UserGuide/access_policies.html#policies_session" TargetMode="External"/><Relationship Id="rId5" Type="http://schemas.openxmlformats.org/officeDocument/2006/relationships/hyperlink" Target="https://docs.aws.amazon.com/pt_br/IAM/latest/UserGuide/access_policies.html#inline" TargetMode="External"/><Relationship Id="rId10" Type="http://schemas.openxmlformats.org/officeDocument/2006/relationships/hyperlink" Target="https://docs.aws.amazon.com/pt_br/IAM/latest/UserGuide/access_policies.html#policies_session" TargetMode="External"/><Relationship Id="rId4" Type="http://schemas.openxmlformats.org/officeDocument/2006/relationships/hyperlink" Target="https://docs.aws.amazon.com/pt_br/IAM/latest/UserGuide/access_policies.html#managedpolicy" TargetMode="External"/><Relationship Id="rId9" Type="http://schemas.openxmlformats.org/officeDocument/2006/relationships/hyperlink" Target="https://docs.aws.amazon.com/pt_br/IAM/latest/UserGuide/access_policies.html#policies_acl"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aws.amazon.com/pt_br/IAM/latest/UserGuide/reference_identifiers.html#identifiers-arns" TargetMode="External"/><Relationship Id="rId3" Type="http://schemas.openxmlformats.org/officeDocument/2006/relationships/hyperlink" Target="https://docs.aws.amazon.com/pt_br/IAM/latest/UserGuide/iam-ug.pdf#access_policies_identity-vs-resource" TargetMode="External"/><Relationship Id="rId7" Type="http://schemas.openxmlformats.org/officeDocument/2006/relationships/hyperlink" Target="https://docs.aws.amazon.com/IAM/latest/UserGuide/what-is-access-analyzer.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aws.amazon.com/pt_br/IAM/latest/UserGuide/reference_aws-services-that-work-with-iam.html" TargetMode="External"/><Relationship Id="rId11" Type="http://schemas.openxmlformats.org/officeDocument/2006/relationships/hyperlink" Target="https://docs.aws.amazon.com/pt_br/IAM/latest/UserGuide/reference_policies_evaluation-logic.html" TargetMode="External"/><Relationship Id="rId5" Type="http://schemas.openxmlformats.org/officeDocument/2006/relationships/hyperlink" Target="https://docs.aws.amazon.com/pt_br/IAM/latest/UserGuide/access_policies_managed-vs-inline.html" TargetMode="External"/><Relationship Id="rId10" Type="http://schemas.openxmlformats.org/officeDocument/2006/relationships/hyperlink" Target="https://docs.aws.amazon.com/pt_br/IAM/latest/UserGuide/reference_policies_evaluation-logic-cross-account.html" TargetMode="External"/><Relationship Id="rId4" Type="http://schemas.openxmlformats.org/officeDocument/2006/relationships/hyperlink" Target="https://docs.aws.amazon.com/pt_br/IAM/latest/UserGuide/aws-iam-release-notes.rss" TargetMode="External"/><Relationship Id="rId9" Type="http://schemas.openxmlformats.org/officeDocument/2006/relationships/hyperlink" Target="https://docs.aws.amazon.com/pt_br/IAM/latest/UserGuide/reference_policies_evaluation-logic.html#policy-eval-basic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aws.amazon.com/pt_br/IAM/latest/UserGuide/reference_iam-quotas.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aws.amazon.com/pt_br/IAM/latest/UserGuide/reference_policies_evaluation-logic.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ws.amazon.com/iam/details/mfa/" TargetMode="External"/><Relationship Id="rId7" Type="http://schemas.openxmlformats.org/officeDocument/2006/relationships/hyperlink" Target="https://docs.aws.amazon.com/pt_br/IAM/latest/UserGuide/id_credentials_mfa_enable_physical.html"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aws.amazon.com/pt_br/IAM/latest/UserGuide/id_credentials_mfa_enable_fido.html" TargetMode="External"/><Relationship Id="rId5" Type="http://schemas.openxmlformats.org/officeDocument/2006/relationships/hyperlink" Target="https://fidoalliance.org/" TargetMode="External"/><Relationship Id="rId4" Type="http://schemas.openxmlformats.org/officeDocument/2006/relationships/hyperlink" Target="https://docs.aws.amazon.com/pt_br/IAM/latest/UserGuide/id_credentials_mfa_enable_virtual.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docs.aws.amazon.com/pt_br/IAM/latest/UserGuide/id_roles_terms-and-concepts.html#term_policy" TargetMode="External"/><Relationship Id="rId13" Type="http://schemas.openxmlformats.org/officeDocument/2006/relationships/hyperlink" Target="https://docs.aws.amazon.com/pt_br/IAM/latest/UserGuide/reference_policies_grammar.html" TargetMode="External"/><Relationship Id="rId18" Type="http://schemas.openxmlformats.org/officeDocument/2006/relationships/hyperlink" Target="https://docs.aws.amazon.com/pt_br/IAM/latest/UserGuide/access_policies_boundaries.html" TargetMode="External"/><Relationship Id="rId3" Type="http://schemas.openxmlformats.org/officeDocument/2006/relationships/hyperlink" Target="https://docs.aws.amazon.com/pt_br/IAM/latest/UserGuide/id_roles_use_switch-role-ec2.html" TargetMode="External"/><Relationship Id="rId21" Type="http://schemas.openxmlformats.org/officeDocument/2006/relationships/hyperlink" Target="https://docs.aws.amazon.com/pt_br/IAM/latest/UserGuide/id_roles_compare-resource-policies.html" TargetMode="External"/><Relationship Id="rId7" Type="http://schemas.openxmlformats.org/officeDocument/2006/relationships/hyperlink" Target="https://docs.aws.amazon.com/pt_br/IAM/latest/UserGuide/id_roles_create_for-user.html" TargetMode="External"/><Relationship Id="rId12" Type="http://schemas.openxmlformats.org/officeDocument/2006/relationships/hyperlink" Target="https://docs.aws.amazon.com/pt_br/IAM/latest/UserGuide/introduction_access-management.html#intro-access-roles" TargetMode="External"/><Relationship Id="rId17" Type="http://schemas.openxmlformats.org/officeDocument/2006/relationships/hyperlink" Target="https://docs.aws.amazon.com/pt_br/IAM/latest/UserGuide/reference_policies.html" TargetMode="External"/><Relationship Id="rId2" Type="http://schemas.openxmlformats.org/officeDocument/2006/relationships/slide" Target="../slides/slide33.xml"/><Relationship Id="rId16" Type="http://schemas.openxmlformats.org/officeDocument/2006/relationships/hyperlink" Target="http://www.json.org/" TargetMode="External"/><Relationship Id="rId20" Type="http://schemas.openxmlformats.org/officeDocument/2006/relationships/hyperlink" Target="https://docs.aws.amazon.com/pt_br/IAM/latest/UserGuide/reference_aws-services-that-work-with-iam.html" TargetMode="External"/><Relationship Id="rId1" Type="http://schemas.openxmlformats.org/officeDocument/2006/relationships/notesMaster" Target="../notesMasters/notesMaster1.xml"/><Relationship Id="rId6" Type="http://schemas.openxmlformats.org/officeDocument/2006/relationships/hyperlink" Target="https://docs.aws.amazon.com/pt_br/IAM/latest/UserGuide/id_roles_use.html#id_roles_use_view-role-max-session" TargetMode="External"/><Relationship Id="rId11" Type="http://schemas.openxmlformats.org/officeDocument/2006/relationships/hyperlink" Target="https://docs.aws.amazon.com/pt_br/IAM/latest/UserGuide/id_roles_providers.html" TargetMode="External"/><Relationship Id="rId5" Type="http://schemas.openxmlformats.org/officeDocument/2006/relationships/hyperlink" Target="https://docs.aws.amazon.com/STS/latest/APIReference/API_AssumeRole.html" TargetMode="External"/><Relationship Id="rId15" Type="http://schemas.openxmlformats.org/officeDocument/2006/relationships/hyperlink" Target="https://docs.aws.amazon.com/pt_br/IAM/latest/UserGuide/reference_policies_elements_principal.html" TargetMode="External"/><Relationship Id="rId10" Type="http://schemas.openxmlformats.org/officeDocument/2006/relationships/hyperlink" Target="https://docs.aws.amazon.com/pt_br/IAM/latest/UserGuide/id_roles_create_for-user_externalid.html" TargetMode="External"/><Relationship Id="rId19" Type="http://schemas.openxmlformats.org/officeDocument/2006/relationships/hyperlink" Target="https://docs.aws.amazon.com/pt_br/IAM/latest/UserGuide/introduction_access-management.html#intro-access-resource-based-policies" TargetMode="External"/><Relationship Id="rId4" Type="http://schemas.openxmlformats.org/officeDocument/2006/relationships/hyperlink" Target="https://docs.aws.amazon.com/pt_br/IAM/latest/UserGuide/id_session-tags.html" TargetMode="External"/><Relationship Id="rId9" Type="http://schemas.openxmlformats.org/officeDocument/2006/relationships/hyperlink" Target="https://docs.aws.amazon.com/pt_br/IAM/latest/UserGuide/id_roles_use_permissions-to-switch.html" TargetMode="External"/><Relationship Id="rId14" Type="http://schemas.openxmlformats.org/officeDocument/2006/relationships/hyperlink" Target="https://docs.aws.amazon.com/pt_br/IAM/latest/UserGuide/access_policies.html#policies_resource-based"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docs.aws.amazon.com/IAM/latest/UserGuide/access_policies_managed-vs-inline.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pt_br/IAM/latest/UserGuide/id_roles_create_for-user.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aws.amazon.com/pt_br/IAM/latest/UserGuide/id_roles_create_for-user_externalid.html" TargetMode="External"/><Relationship Id="rId5" Type="http://schemas.openxmlformats.org/officeDocument/2006/relationships/hyperlink" Target="https://docs.aws.amazon.com/pt_br/IAM/latest/UserGuide/id_roles_use_permissions-to-switch.html" TargetMode="External"/><Relationship Id="rId4" Type="http://schemas.openxmlformats.org/officeDocument/2006/relationships/hyperlink" Target="https://docs.aws.amazon.com/pt_br/IAM/latest/UserGuide/id_roles_terms-and-concepts.html#term_policy"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docs.aws.amazon.com/IAM/latest/UserGuide/id_credentials_temp.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aws.amazon.com/pt_br/IAM/latest/UserGuide/what-is-access-analyzer.html#what-is-access-analyzer-resource-identification"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docs.aws.amazon.com/pt_br/IAM/latest/UserGuide/what-is-access-analyzer.html#what-is-access-analyzer-policy-generation" TargetMode="External"/><Relationship Id="rId4" Type="http://schemas.openxmlformats.org/officeDocument/2006/relationships/hyperlink" Target="https://docs.aws.amazon.com/pt_br/IAM/latest/UserGuide/what-is-access-analyzer.html#what-is-access-analyzer-policy-validation"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console.aws.amazon.com/organizations/?org_product_gs_console" TargetMode="External"/><Relationship Id="rId7" Type="http://schemas.openxmlformats.org/officeDocument/2006/relationships/hyperlink" Target="https://aws.amazon.com/pt/organizations/getting-started/best-practices/?orgs_product_gs_bp"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docs.aws.amazon.com/organizations/latest/APIReference/API_CreateOrganization.html" TargetMode="External"/><Relationship Id="rId5" Type="http://schemas.openxmlformats.org/officeDocument/2006/relationships/hyperlink" Target="https://docs.aws.amazon.com/cli/latest/reference/organizations/create-organization.html?orgs_product_gs_CLI" TargetMode="External"/><Relationship Id="rId4" Type="http://schemas.openxmlformats.org/officeDocument/2006/relationships/hyperlink" Target="https://docs.aws.amazon.com/organizations/latest/userguide/orgs_integrated-services-list.html?org_product_gs_supportedservice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ocs.aws.amazon.com/powershell/latest/userguide/" TargetMode="External"/><Relationship Id="rId3" Type="http://schemas.openxmlformats.org/officeDocument/2006/relationships/hyperlink" Target="https://docs.aws.amazon.com/pt_br/IAM/latest/UserGuide/console.html" TargetMode="External"/><Relationship Id="rId7" Type="http://schemas.openxmlformats.org/officeDocument/2006/relationships/hyperlink" Target="https://docs.aws.amazon.com/cli/latest/userguide/"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aws.amazon.com/powershell/" TargetMode="External"/><Relationship Id="rId11" Type="http://schemas.openxmlformats.org/officeDocument/2006/relationships/hyperlink" Target="https://docs.aws.amazon.com/IAM/latest/APIReference/" TargetMode="External"/><Relationship Id="rId5" Type="http://schemas.openxmlformats.org/officeDocument/2006/relationships/hyperlink" Target="http://aws.amazon.com/cli/" TargetMode="External"/><Relationship Id="rId10" Type="http://schemas.openxmlformats.org/officeDocument/2006/relationships/hyperlink" Target="https://docs.aws.amazon.com/pt_br/IAM/latest/UserGuide/programming.html" TargetMode="External"/><Relationship Id="rId4" Type="http://schemas.openxmlformats.org/officeDocument/2006/relationships/hyperlink" Target="https://docs.aws.amazon.com/pt_br/IAM/latest/UserGuide/getting-started_create-admin-group.html" TargetMode="External"/><Relationship Id="rId9" Type="http://schemas.openxmlformats.org/officeDocument/2006/relationships/hyperlink" Target="http://aws.amazon.com/tool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ws.amazon.com/general/latest/gr/root-vs-iam.html#aws_tasks-that-require-roo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ocs.aws.amazon.com/powershell/latest/userguide/" TargetMode="External"/><Relationship Id="rId3" Type="http://schemas.openxmlformats.org/officeDocument/2006/relationships/hyperlink" Target="https://docs.aws.amazon.com/pt_br/IAM/latest/UserGuide/console.html" TargetMode="External"/><Relationship Id="rId7" Type="http://schemas.openxmlformats.org/officeDocument/2006/relationships/hyperlink" Target="https://docs.aws.amazon.com/cli/latest/userguid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aws.amazon.com/powershell/" TargetMode="External"/><Relationship Id="rId11" Type="http://schemas.openxmlformats.org/officeDocument/2006/relationships/hyperlink" Target="https://docs.aws.amazon.com/IAM/latest/APIReference/" TargetMode="External"/><Relationship Id="rId5" Type="http://schemas.openxmlformats.org/officeDocument/2006/relationships/hyperlink" Target="http://aws.amazon.com/cli/" TargetMode="External"/><Relationship Id="rId10" Type="http://schemas.openxmlformats.org/officeDocument/2006/relationships/hyperlink" Target="https://docs.aws.amazon.com/pt_br/IAM/latest/UserGuide/programming.html" TargetMode="External"/><Relationship Id="rId4" Type="http://schemas.openxmlformats.org/officeDocument/2006/relationships/hyperlink" Target="https://docs.aws.amazon.com/pt_br/IAM/latest/UserGuide/getting-started_create-admin-group.html" TargetMode="External"/><Relationship Id="rId9" Type="http://schemas.openxmlformats.org/officeDocument/2006/relationships/hyperlink" Target="http://aws.amazon.com/tools/"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aws.amazon.com/pt_br/IAM/latest/UserGuide/troubleshoot_general.html#troubleshoot_general_eventual-consistency" TargetMode="External"/><Relationship Id="rId3" Type="http://schemas.openxmlformats.org/officeDocument/2006/relationships/hyperlink" Target="https://docs.aws.amazon.com/pt_br/IAM/latest/UserGuide/id_credentials_mfa_fido_supported_configurations.html" TargetMode="External"/><Relationship Id="rId7" Type="http://schemas.openxmlformats.org/officeDocument/2006/relationships/hyperlink" Target="https://wikipedia.org/wiki/Eventual_consistency"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aws.amazon.com/pt_br/IAM/latest/UserGuide/reference_aws-services-that-work-with-iam.html" TargetMode="External"/><Relationship Id="rId5" Type="http://schemas.openxmlformats.org/officeDocument/2006/relationships/hyperlink" Target="http://aws.amazon.com/compliance/pci-dss-level-1-faqs/" TargetMode="External"/><Relationship Id="rId4" Type="http://schemas.openxmlformats.org/officeDocument/2006/relationships/hyperlink" Target="http://aws.amazon.com/cloudtrail/" TargetMode="External"/><Relationship Id="rId9" Type="http://schemas.openxmlformats.org/officeDocument/2006/relationships/hyperlink" Target="http://aws.amazon.com/pricing/"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aws.amazon.com/pt_br/IAM/latest/UserGuide/intro-structure.html#intro-structure-authentication" TargetMode="External"/><Relationship Id="rId13" Type="http://schemas.openxmlformats.org/officeDocument/2006/relationships/hyperlink" Target="https://docs.aws.amazon.com/pt_br/IAM/latest/UserGuide/id_roles.html" TargetMode="External"/><Relationship Id="rId18" Type="http://schemas.openxmlformats.org/officeDocument/2006/relationships/hyperlink" Target="https://docs.aws.amazon.com/pt_br/IAM/latest/UserGuide/reference_policies_actions-resources-contextkeys.html" TargetMode="External"/><Relationship Id="rId3" Type="http://schemas.openxmlformats.org/officeDocument/2006/relationships/hyperlink" Target="https://docs.aws.amazon.com/pt_br/IAM/latest/UserGuide/iam-ug.pdf#intro-structure" TargetMode="External"/><Relationship Id="rId7" Type="http://schemas.openxmlformats.org/officeDocument/2006/relationships/hyperlink" Target="https://docs.aws.amazon.com/pt_br/IAM/latest/UserGuide/intro-structure.html#intro-structure-request" TargetMode="External"/><Relationship Id="rId12" Type="http://schemas.openxmlformats.org/officeDocument/2006/relationships/hyperlink" Target="https://docs.aws.amazon.com/pt_br/IAM/latest/UserGuide/id_users.html" TargetMode="External"/><Relationship Id="rId17" Type="http://schemas.openxmlformats.org/officeDocument/2006/relationships/hyperlink" Target="https://docs.aws.amazon.com/pt_br/IAM/latest/UserGuide/reference_policies_evaluation-logic.html" TargetMode="External"/><Relationship Id="rId2" Type="http://schemas.openxmlformats.org/officeDocument/2006/relationships/slide" Target="../slides/slide11.xml"/><Relationship Id="rId16" Type="http://schemas.openxmlformats.org/officeDocument/2006/relationships/hyperlink" Target="https://docs.aws.amazon.com/pt_br/IAM/latest/UserGuide/access_permissions-required.html#UserPermissionsAcrossAccounts" TargetMode="External"/><Relationship Id="rId1" Type="http://schemas.openxmlformats.org/officeDocument/2006/relationships/notesMaster" Target="../notesMasters/notesMaster1.xml"/><Relationship Id="rId6" Type="http://schemas.openxmlformats.org/officeDocument/2006/relationships/hyperlink" Target="https://docs.aws.amazon.com/pt_br/IAM/latest/UserGuide/intro-structure.html#intro-structure-principal" TargetMode="External"/><Relationship Id="rId11" Type="http://schemas.openxmlformats.org/officeDocument/2006/relationships/hyperlink" Target="https://docs.aws.amazon.com/pt_br/IAM/latest/UserGuide/intro-structure.html#intro-structure-resources" TargetMode="External"/><Relationship Id="rId5" Type="http://schemas.openxmlformats.org/officeDocument/2006/relationships/hyperlink" Target="https://docs.aws.amazon.com/pt_br/IAM/latest/UserGuide/intro-structure.html#intro-structure-terms" TargetMode="External"/><Relationship Id="rId15" Type="http://schemas.openxmlformats.org/officeDocument/2006/relationships/hyperlink" Target="https://docs.aws.amazon.com/pt_br/IAM/latest/UserGuide/access_policies.html" TargetMode="External"/><Relationship Id="rId10" Type="http://schemas.openxmlformats.org/officeDocument/2006/relationships/hyperlink" Target="https://docs.aws.amazon.com/pt_br/IAM/latest/UserGuide/intro-structure.html#intro-structure-actions" TargetMode="External"/><Relationship Id="rId4" Type="http://schemas.openxmlformats.org/officeDocument/2006/relationships/hyperlink" Target="https://docs.aws.amazon.com/pt_br/IAM/latest/UserGuide/aws-iam-release-notes.rss" TargetMode="External"/><Relationship Id="rId9" Type="http://schemas.openxmlformats.org/officeDocument/2006/relationships/hyperlink" Target="https://docs.aws.amazon.com/pt_br/IAM/latest/UserGuide/intro-structure.html#intro-structure-authorization" TargetMode="External"/><Relationship Id="rId14" Type="http://schemas.openxmlformats.org/officeDocument/2006/relationships/hyperlink" Target="https://docs.aws.amazon.com/pt_br/IAM/latest/UserGuide/access_policies.html#access_policies-js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4f9bd0e587_0_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14f9bd0e58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14f9bd0e587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dirty="0" err="1"/>
              <a:t>Handson</a:t>
            </a:r>
            <a:r>
              <a:rPr lang="pt-BR" dirty="0"/>
              <a:t> 1 – Criando um grupo</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b="1" dirty="0"/>
              <a:t>Talk</a:t>
            </a:r>
            <a:r>
              <a:rPr lang="pt-BR" dirty="0"/>
              <a:t>: </a:t>
            </a:r>
          </a:p>
          <a:p>
            <a:pPr marL="171450" lvl="0" indent="-171450" algn="l" rtl="0">
              <a:lnSpc>
                <a:spcPct val="100000"/>
              </a:lnSpc>
              <a:spcBef>
                <a:spcPts val="0"/>
              </a:spcBef>
              <a:spcAft>
                <a:spcPts val="0"/>
              </a:spcAft>
              <a:buSzPts val="1400"/>
              <a:buFontTx/>
              <a:buChar char="-"/>
            </a:pPr>
            <a:r>
              <a:rPr lang="pt-BR" dirty="0"/>
              <a:t>Aba Access </a:t>
            </a:r>
            <a:r>
              <a:rPr lang="pt-BR" dirty="0" err="1"/>
              <a:t>Advisor</a:t>
            </a:r>
            <a:r>
              <a:rPr lang="pt-BR" dirty="0"/>
              <a:t>: usado para identificar os serviços que os usuários estão acessando.</a:t>
            </a:r>
          </a:p>
          <a:p>
            <a:pPr marL="171450" lvl="0" indent="-171450" algn="l" rtl="0">
              <a:lnSpc>
                <a:spcPct val="100000"/>
              </a:lnSpc>
              <a:spcBef>
                <a:spcPts val="0"/>
              </a:spcBef>
              <a:spcAft>
                <a:spcPts val="0"/>
              </a:spcAft>
              <a:buSzPts val="1400"/>
              <a:buFontTx/>
              <a:buChar char="-"/>
            </a:pPr>
            <a:r>
              <a:rPr lang="pt-BR" dirty="0"/>
              <a:t>Aba </a:t>
            </a:r>
            <a:r>
              <a:rPr lang="pt-BR" dirty="0" err="1"/>
              <a:t>Permission</a:t>
            </a:r>
            <a:r>
              <a:rPr lang="pt-BR" dirty="0"/>
              <a:t>: São as politicas que estão atreladas para aquele grupo de usuários.</a:t>
            </a:r>
          </a:p>
          <a:p>
            <a:pPr marL="628650" lvl="1" indent="-171450" algn="l" rtl="0">
              <a:lnSpc>
                <a:spcPct val="100000"/>
              </a:lnSpc>
              <a:spcBef>
                <a:spcPts val="0"/>
              </a:spcBef>
              <a:spcAft>
                <a:spcPts val="0"/>
              </a:spcAft>
              <a:buSzPts val="1400"/>
              <a:buFontTx/>
              <a:buChar char="-"/>
            </a:pPr>
            <a:r>
              <a:rPr lang="pt-BR" dirty="0"/>
              <a:t>Obs.: As politicas que possuem o símbolo da AWS não podem ser editadas, pois são de domínio da AWS.</a:t>
            </a:r>
          </a:p>
          <a:p>
            <a:pPr marL="171450" lvl="0" indent="-171450" algn="l" rtl="0">
              <a:lnSpc>
                <a:spcPct val="100000"/>
              </a:lnSpc>
              <a:spcBef>
                <a:spcPts val="0"/>
              </a:spcBef>
              <a:spcAft>
                <a:spcPts val="0"/>
              </a:spcAft>
              <a:buSzPts val="1400"/>
              <a:buFontTx/>
              <a:buChar char="-"/>
            </a:pPr>
            <a:r>
              <a:rPr lang="pt-BR" dirty="0" err="1"/>
              <a:t>Group</a:t>
            </a:r>
            <a:r>
              <a:rPr lang="pt-BR" dirty="0"/>
              <a:t> ARN: Objetivo de identificar um recurso. </a:t>
            </a:r>
          </a:p>
          <a:p>
            <a:pPr marL="628650" lvl="1" indent="-171450" algn="l" rtl="0">
              <a:lnSpc>
                <a:spcPct val="100000"/>
              </a:lnSpc>
              <a:spcBef>
                <a:spcPts val="0"/>
              </a:spcBef>
              <a:spcAft>
                <a:spcPts val="0"/>
              </a:spcAft>
              <a:buSzPts val="1400"/>
              <a:buFontTx/>
              <a:buChar char="-"/>
            </a:pPr>
            <a:r>
              <a:rPr lang="en-US" dirty="0" err="1"/>
              <a:t>arn:aws:iam</a:t>
            </a:r>
            <a:r>
              <a:rPr lang="en-US" dirty="0"/>
              <a:t>::338943120660:group/admin</a:t>
            </a:r>
            <a:endParaRPr lang="pt-BR" dirty="0"/>
          </a:p>
          <a:p>
            <a:pPr marL="1085850" lvl="2" indent="-171450" algn="l" rtl="0">
              <a:lnSpc>
                <a:spcPct val="100000"/>
              </a:lnSpc>
              <a:spcBef>
                <a:spcPts val="0"/>
              </a:spcBef>
              <a:spcAft>
                <a:spcPts val="0"/>
              </a:spcAft>
              <a:buSzPts val="1400"/>
              <a:buFontTx/>
              <a:buChar char="-"/>
            </a:pPr>
            <a:r>
              <a:rPr lang="pt-BR" dirty="0"/>
              <a:t>:IAM= Serviço</a:t>
            </a:r>
          </a:p>
          <a:p>
            <a:pPr marL="1085850" lvl="2" indent="-171450" algn="l" rtl="0">
              <a:lnSpc>
                <a:spcPct val="100000"/>
              </a:lnSpc>
              <a:spcBef>
                <a:spcPts val="0"/>
              </a:spcBef>
              <a:spcAft>
                <a:spcPts val="0"/>
              </a:spcAft>
              <a:buSzPts val="1400"/>
              <a:buFontTx/>
              <a:buChar char="-"/>
            </a:pPr>
            <a:r>
              <a:rPr lang="pt-BR" dirty="0"/>
              <a:t>: = Região: nesse caso não tem região por se tratar se um serviço global</a:t>
            </a:r>
          </a:p>
          <a:p>
            <a:pPr marL="1085850" lvl="2" indent="-171450" algn="l" rtl="0">
              <a:lnSpc>
                <a:spcPct val="100000"/>
              </a:lnSpc>
              <a:spcBef>
                <a:spcPts val="0"/>
              </a:spcBef>
              <a:spcAft>
                <a:spcPts val="0"/>
              </a:spcAft>
              <a:buSzPts val="1400"/>
              <a:buFontTx/>
              <a:buChar char="-"/>
            </a:pPr>
            <a:r>
              <a:rPr lang="en-US" dirty="0"/>
              <a:t>:338943120660 = ID do </a:t>
            </a:r>
            <a:r>
              <a:rPr lang="en-US" dirty="0" err="1"/>
              <a:t>recurso</a:t>
            </a:r>
            <a:endParaRPr lang="en-US" dirty="0"/>
          </a:p>
          <a:p>
            <a:pPr marL="1085850" lvl="2" indent="-171450" algn="l" rtl="0">
              <a:lnSpc>
                <a:spcPct val="100000"/>
              </a:lnSpc>
              <a:spcBef>
                <a:spcPts val="0"/>
              </a:spcBef>
              <a:spcAft>
                <a:spcPts val="0"/>
              </a:spcAft>
              <a:buSzPts val="1400"/>
              <a:buFontTx/>
              <a:buChar char="-"/>
            </a:pPr>
            <a:r>
              <a:rPr lang="en-US" dirty="0"/>
              <a:t>:group/admin = Nome </a:t>
            </a:r>
            <a:r>
              <a:rPr lang="en-US" dirty="0" err="1"/>
              <a:t>amigável</a:t>
            </a:r>
            <a:r>
              <a:rPr lang="en-US" dirty="0"/>
              <a:t> do </a:t>
            </a:r>
            <a:r>
              <a:rPr lang="en-US" dirty="0" err="1"/>
              <a:t>recurso</a:t>
            </a:r>
            <a:endParaRPr lang="pt-BR" dirty="0"/>
          </a:p>
          <a:p>
            <a:pPr marL="171450" lvl="0" indent="-171450" algn="l" rtl="0">
              <a:lnSpc>
                <a:spcPct val="100000"/>
              </a:lnSpc>
              <a:spcBef>
                <a:spcPts val="0"/>
              </a:spcBef>
              <a:spcAft>
                <a:spcPts val="0"/>
              </a:spcAft>
              <a:buSzPts val="1400"/>
              <a:buFontTx/>
              <a:buChar char="-"/>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12</a:t>
            </a:fld>
            <a:endParaRPr/>
          </a:p>
        </p:txBody>
      </p:sp>
    </p:spTree>
    <p:extLst>
      <p:ext uri="{BB962C8B-B14F-4D97-AF65-F5344CB8AC3E}">
        <p14:creationId xmlns:p14="http://schemas.microsoft.com/office/powerpoint/2010/main" val="928585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BR" b="0" i="0" dirty="0">
              <a:solidFill>
                <a:srgbClr val="16191F"/>
              </a:solidFill>
              <a:effectLst/>
              <a:latin typeface="Amazon Ember"/>
            </a:endParaRPr>
          </a:p>
          <a:p>
            <a:pPr algn="l"/>
            <a:r>
              <a:rPr lang="pt-BR" b="1" i="0" dirty="0">
                <a:solidFill>
                  <a:srgbClr val="16191F"/>
                </a:solidFill>
                <a:effectLst/>
                <a:latin typeface="Amazon Ember"/>
              </a:rPr>
              <a:t>Talk</a:t>
            </a:r>
            <a:r>
              <a:rPr lang="pt-BR" b="0" i="0" dirty="0">
                <a:solidFill>
                  <a:srgbClr val="16191F"/>
                </a:solidFill>
                <a:effectLst/>
                <a:latin typeface="Amazon Ember"/>
              </a:rPr>
              <a:t>: Mas afinal o que é IAM? Como falamos no slide anteriormente é através do IAM que vamos controlar tanto a Autenticação quanto a Autorização dos recursos, ações e conta. É importante falarmos que o IAM é m serviço global, mas o que isso</a:t>
            </a:r>
          </a:p>
          <a:p>
            <a:pPr algn="l"/>
            <a:r>
              <a:rPr lang="pt-BR" b="0" i="0" dirty="0">
                <a:solidFill>
                  <a:srgbClr val="16191F"/>
                </a:solidFill>
                <a:effectLst/>
                <a:latin typeface="Amazon Ember"/>
              </a:rPr>
              <a:t>significa? Significa que quando acessamos o console não precisamos saber em qual região o serviço está rodando (São Paulo, Virginia, Irlanda e </a:t>
            </a:r>
            <a:r>
              <a:rPr lang="pt-BR" b="0" i="0" dirty="0" err="1">
                <a:solidFill>
                  <a:srgbClr val="16191F"/>
                </a:solidFill>
                <a:effectLst/>
                <a:latin typeface="Amazon Ember"/>
              </a:rPr>
              <a:t>etc</a:t>
            </a:r>
            <a:r>
              <a:rPr lang="pt-BR" b="0" i="0" dirty="0">
                <a:solidFill>
                  <a:srgbClr val="16191F"/>
                </a:solidFill>
                <a:effectLst/>
                <a:latin typeface="Amazon Ember"/>
              </a:rPr>
              <a:t>).</a:t>
            </a:r>
          </a:p>
          <a:p>
            <a:pPr algn="l"/>
            <a:r>
              <a:rPr lang="pt-BR" b="0" i="0" dirty="0">
                <a:solidFill>
                  <a:srgbClr val="16191F"/>
                </a:solidFill>
                <a:effectLst/>
                <a:latin typeface="Amazon Ember"/>
              </a:rPr>
              <a:t>Outro ponto super importante é nunca usar o usuário Raiz para tarefas diárias sempre criar um usuário com os privilégios estritamente necessários.</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Link: https://docs.aws.amazon.com/pt_br/IAM/latest/UserGuide/introduction.html</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O AWS Identity and Access Management (IAM) é um serviço da Web que ajuda você a controlar o acesso aos recursos da AWS de forma segura. </a:t>
            </a:r>
          </a:p>
          <a:p>
            <a:pPr algn="l"/>
            <a:r>
              <a:rPr lang="pt-BR" b="0" i="0" dirty="0">
                <a:solidFill>
                  <a:srgbClr val="16191F"/>
                </a:solidFill>
                <a:effectLst/>
                <a:latin typeface="Amazon Ember"/>
              </a:rPr>
              <a:t>Você usa o IAM para controlar quem é autenticado (fez login) e autorizado (tem permissões) a</a:t>
            </a:r>
          </a:p>
          <a:p>
            <a:pPr algn="l"/>
            <a:r>
              <a:rPr lang="pt-BR" b="0" i="0" dirty="0">
                <a:solidFill>
                  <a:srgbClr val="16191F"/>
                </a:solidFill>
                <a:effectLst/>
                <a:latin typeface="Amazon Ember"/>
              </a:rPr>
              <a:t>usar os recursos.</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Ao criar uma Conta da AWS, você começa com uma identidade de login que tem acesso completo a todos os recursos e Serviços da AWS na conta. </a:t>
            </a:r>
          </a:p>
          <a:p>
            <a:pPr algn="l"/>
            <a:r>
              <a:rPr lang="pt-BR" b="0" i="0" dirty="0">
                <a:solidFill>
                  <a:srgbClr val="16191F"/>
                </a:solidFill>
                <a:effectLst/>
                <a:latin typeface="Amazon Ember"/>
              </a:rPr>
              <a:t>Essa identidade, denominada Conta da </a:t>
            </a:r>
            <a:r>
              <a:rPr lang="pt-BR" b="0" i="0" dirty="0" err="1">
                <a:solidFill>
                  <a:srgbClr val="16191F"/>
                </a:solidFill>
                <a:effectLst/>
                <a:latin typeface="Amazon Ember"/>
              </a:rPr>
              <a:t>AWSusuário</a:t>
            </a:r>
            <a:r>
              <a:rPr lang="pt-BR" b="0" i="0" dirty="0">
                <a:solidFill>
                  <a:srgbClr val="16191F"/>
                </a:solidFill>
                <a:effectLst/>
                <a:latin typeface="Amazon Ember"/>
              </a:rPr>
              <a:t> raiz</a:t>
            </a:r>
            <a:r>
              <a:rPr lang="pt-BR" b="0" i="1" dirty="0">
                <a:solidFill>
                  <a:srgbClr val="16191F"/>
                </a:solidFill>
                <a:effectLst/>
                <a:latin typeface="Amazon Ember"/>
              </a:rPr>
              <a:t> da </a:t>
            </a:r>
            <a:r>
              <a:rPr lang="pt-BR" b="0" i="0" dirty="0">
                <a:solidFill>
                  <a:srgbClr val="16191F"/>
                </a:solidFill>
                <a:effectLst/>
                <a:latin typeface="Amazon Ember"/>
              </a:rPr>
              <a:t>, é acessada por login com o endereço de e-mail e a senha que você usou para criar a conta.</a:t>
            </a:r>
          </a:p>
          <a:p>
            <a:pPr algn="l"/>
            <a:r>
              <a:rPr lang="pt-BR" b="0" i="0" dirty="0">
                <a:solidFill>
                  <a:srgbClr val="16191F"/>
                </a:solidFill>
                <a:effectLst/>
                <a:latin typeface="Amazon Ember"/>
              </a:rPr>
              <a:t>É altamente recomendável não usar o usuário raiz para tarefas diárias. </a:t>
            </a:r>
          </a:p>
          <a:p>
            <a:pPr algn="l"/>
            <a:r>
              <a:rPr lang="pt-BR" b="0" i="0" dirty="0">
                <a:solidFill>
                  <a:srgbClr val="16191F"/>
                </a:solidFill>
                <a:effectLst/>
                <a:latin typeface="Amazon Ember"/>
              </a:rPr>
              <a:t>Proteja as credenciais do usuário raiz e use-as para executar as tarefas que somente ele pode executar.</a:t>
            </a:r>
          </a:p>
          <a:p>
            <a:pPr algn="l"/>
            <a:r>
              <a:rPr lang="pt-BR" b="0" i="0" dirty="0">
                <a:solidFill>
                  <a:srgbClr val="16191F"/>
                </a:solidFill>
                <a:effectLst/>
                <a:latin typeface="Amazon Ember"/>
              </a:rPr>
              <a:t>Para obter a lista completa das tarefas que exigem login como usuário raiz, consulte </a:t>
            </a:r>
            <a:r>
              <a:rPr lang="pt-BR" b="0" i="0" u="none" strike="noStrike" dirty="0" err="1">
                <a:solidFill>
                  <a:srgbClr val="16191F"/>
                </a:solidFill>
                <a:effectLst/>
                <a:latin typeface="Amazon Ember"/>
                <a:hlinkClick r:id="rId3"/>
              </a:rPr>
              <a:t>Tasks</a:t>
            </a:r>
            <a:r>
              <a:rPr lang="pt-BR" b="0" i="0" u="none" strike="noStrike" dirty="0">
                <a:solidFill>
                  <a:srgbClr val="16191F"/>
                </a:solidFill>
                <a:effectLst/>
                <a:latin typeface="Amazon Ember"/>
                <a:hlinkClick r:id="rId3"/>
              </a:rPr>
              <a:t> </a:t>
            </a:r>
            <a:r>
              <a:rPr lang="pt-BR" b="0" i="0" u="none" strike="noStrike" dirty="0" err="1">
                <a:solidFill>
                  <a:srgbClr val="16191F"/>
                </a:solidFill>
                <a:effectLst/>
                <a:latin typeface="Amazon Ember"/>
                <a:hlinkClick r:id="rId3"/>
              </a:rPr>
              <a:t>that</a:t>
            </a:r>
            <a:r>
              <a:rPr lang="pt-BR" b="0" i="0" u="none" strike="noStrike" dirty="0">
                <a:solidFill>
                  <a:srgbClr val="16191F"/>
                </a:solidFill>
                <a:effectLst/>
                <a:latin typeface="Amazon Ember"/>
                <a:hlinkClick r:id="rId3"/>
              </a:rPr>
              <a:t> require root </a:t>
            </a:r>
            <a:r>
              <a:rPr lang="pt-BR" b="0" i="0" u="none" strike="noStrike" dirty="0" err="1">
                <a:solidFill>
                  <a:srgbClr val="16191F"/>
                </a:solidFill>
                <a:effectLst/>
                <a:latin typeface="Amazon Ember"/>
                <a:hlinkClick r:id="rId3"/>
              </a:rPr>
              <a:t>user</a:t>
            </a:r>
            <a:r>
              <a:rPr lang="pt-BR" b="0" i="0" u="none" strike="noStrike" dirty="0">
                <a:solidFill>
                  <a:srgbClr val="16191F"/>
                </a:solidFill>
                <a:effectLst/>
                <a:latin typeface="Amazon Ember"/>
                <a:hlinkClick r:id="rId3"/>
              </a:rPr>
              <a:t> </a:t>
            </a:r>
            <a:r>
              <a:rPr lang="pt-BR" b="0" i="0" u="none" strike="noStrike" dirty="0" err="1">
                <a:solidFill>
                  <a:srgbClr val="16191F"/>
                </a:solidFill>
                <a:effectLst/>
                <a:latin typeface="Amazon Ember"/>
                <a:hlinkClick r:id="rId3"/>
              </a:rPr>
              <a:t>credentials</a:t>
            </a:r>
            <a:r>
              <a:rPr lang="pt-BR" b="0" i="0" dirty="0">
                <a:solidFill>
                  <a:srgbClr val="16191F"/>
                </a:solidFill>
                <a:effectLst/>
                <a:latin typeface="Amazon Ember"/>
              </a:rPr>
              <a:t> (Tarefas que exigem credenciais de usuário raiz) na </a:t>
            </a:r>
            <a:r>
              <a:rPr lang="pt-BR" b="0" i="1" dirty="0">
                <a:solidFill>
                  <a:srgbClr val="16191F"/>
                </a:solidFill>
                <a:effectLst/>
                <a:latin typeface="Amazon Ember"/>
              </a:rPr>
              <a:t>Referência geral da AWS</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13</a:t>
            </a:fld>
            <a:endParaRPr/>
          </a:p>
        </p:txBody>
      </p:sp>
    </p:spTree>
    <p:extLst>
      <p:ext uri="{BB962C8B-B14F-4D97-AF65-F5344CB8AC3E}">
        <p14:creationId xmlns:p14="http://schemas.microsoft.com/office/powerpoint/2010/main" val="2286484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BR" b="0" i="0" dirty="0">
              <a:solidFill>
                <a:srgbClr val="16191F"/>
              </a:solidFill>
              <a:effectLst/>
              <a:latin typeface="Amazon Ember"/>
            </a:endParaRPr>
          </a:p>
          <a:p>
            <a:pPr algn="l"/>
            <a:r>
              <a:rPr lang="pt-BR" b="1" i="0" dirty="0">
                <a:solidFill>
                  <a:srgbClr val="16191F"/>
                </a:solidFill>
                <a:effectLst/>
                <a:latin typeface="Amazon Ember"/>
              </a:rPr>
              <a:t>Link</a:t>
            </a:r>
            <a:r>
              <a:rPr lang="pt-BR" b="0" i="0" dirty="0">
                <a:solidFill>
                  <a:srgbClr val="16191F"/>
                </a:solidFill>
                <a:effectLst/>
                <a:latin typeface="Amazon Ember"/>
              </a:rPr>
              <a:t>: https://docs.aws.amazon.com/pt_br/IAM/latest/UserGuide/id_groups.html</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Grupos de usuários do IAM</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Um grupo de usuários do IAM é um conjunto de usuários do IAM. Os grupos de usuários permitem especificar permissões para vários usuários, o que pode facilitar o gerenciamento das permissões para esses usuários. Por exemplo, você pode ter um grupo de usuários chamado </a:t>
            </a:r>
            <a:r>
              <a:rPr lang="pt-BR" b="0" i="1" dirty="0" err="1">
                <a:solidFill>
                  <a:srgbClr val="16191F"/>
                </a:solidFill>
                <a:effectLst/>
                <a:latin typeface="Amazon Ember"/>
              </a:rPr>
              <a:t>Admins</a:t>
            </a:r>
            <a:r>
              <a:rPr lang="pt-BR" b="0" i="0" dirty="0">
                <a:solidFill>
                  <a:srgbClr val="16191F"/>
                </a:solidFill>
                <a:effectLst/>
                <a:latin typeface="Amazon Ember"/>
              </a:rPr>
              <a:t> e dar a esse grupo de usuários as permissões normais dos administradores. Qualquer usuário desse grupo de usuários tem automaticamente permissões de grupo </a:t>
            </a:r>
            <a:r>
              <a:rPr lang="pt-BR" b="0" i="1" dirty="0" err="1">
                <a:solidFill>
                  <a:srgbClr val="16191F"/>
                </a:solidFill>
                <a:effectLst/>
                <a:latin typeface="Amazon Ember"/>
              </a:rPr>
              <a:t>Admins</a:t>
            </a:r>
            <a:r>
              <a:rPr lang="pt-BR" b="0" i="0" dirty="0">
                <a:solidFill>
                  <a:srgbClr val="16191F"/>
                </a:solidFill>
                <a:effectLst/>
                <a:latin typeface="Amazon Ember"/>
              </a:rPr>
              <a:t>. Se um novo usuário ingressar na organização e precisar de privilégios de administrador, você poderá atribuir as permissões apropriadas adicionando o usuário ao grupo de usuários </a:t>
            </a:r>
            <a:r>
              <a:rPr lang="pt-BR" b="0" i="1" dirty="0" err="1">
                <a:solidFill>
                  <a:srgbClr val="16191F"/>
                </a:solidFill>
                <a:effectLst/>
                <a:latin typeface="Amazon Ember"/>
              </a:rPr>
              <a:t>Admins</a:t>
            </a:r>
            <a:r>
              <a:rPr lang="pt-BR" b="0" i="0" dirty="0">
                <a:solidFill>
                  <a:srgbClr val="16191F"/>
                </a:solidFill>
                <a:effectLst/>
                <a:latin typeface="Amazon Ember"/>
              </a:rPr>
              <a:t>. Se alguém mudar de cargo na organização, em vez de editar as permissões do usuário, você poderá removê-lo dos grupos de usuários antigos e adicioná-lo a novos grupos de usuários apropriados.</a:t>
            </a:r>
          </a:p>
          <a:p>
            <a:pPr algn="l"/>
            <a:r>
              <a:rPr lang="pt-BR" b="0" i="0" dirty="0">
                <a:solidFill>
                  <a:srgbClr val="16191F"/>
                </a:solidFill>
                <a:effectLst/>
                <a:latin typeface="Amazon Ember"/>
              </a:rPr>
              <a:t>Você pode anexar uma política baseada em identidade a um grupo de usuários para que todos os usuários do grupo de usuários recebem as permissões da política. Não é possível identificar um grupo de usuários como Principal em uma política (como uma política baseada em recursos) porque os grupos são relacionados com permissões, não autenticação, e as entidades principais são entidades autenticadas do IAM. Para obter mais informações sobre tipos de política, consulte </a:t>
            </a:r>
            <a:r>
              <a:rPr lang="pt-BR" b="0" i="0" u="none" strike="noStrike" dirty="0">
                <a:solidFill>
                  <a:srgbClr val="16191F"/>
                </a:solidFill>
                <a:effectLst/>
                <a:latin typeface="Amazon Ember"/>
                <a:hlinkClick r:id="rId5"/>
              </a:rPr>
              <a:t>Políticas baseadas em identidade e em recurso</a:t>
            </a:r>
            <a:r>
              <a:rPr lang="pt-BR" b="0" i="0" dirty="0">
                <a:solidFill>
                  <a:srgbClr val="16191F"/>
                </a:solidFill>
                <a:effectLst/>
                <a:latin typeface="Amazon Ember"/>
              </a:rPr>
              <a:t>.</a:t>
            </a:r>
          </a:p>
          <a:p>
            <a:pPr algn="l"/>
            <a:r>
              <a:rPr lang="pt-BR" b="0" i="0" dirty="0">
                <a:solidFill>
                  <a:srgbClr val="16191F"/>
                </a:solidFill>
                <a:effectLst/>
                <a:latin typeface="Amazon Ember"/>
              </a:rPr>
              <a:t>Veja a seguir algumas características importantes de grupos de usuários:</a:t>
            </a:r>
          </a:p>
          <a:p>
            <a:pPr algn="l">
              <a:buFont typeface="Arial" panose="020B0604020202020204" pitchFamily="34" charset="0"/>
              <a:buChar char="•"/>
            </a:pPr>
            <a:r>
              <a:rPr lang="pt-BR" b="0" i="0" dirty="0">
                <a:solidFill>
                  <a:srgbClr val="16191F"/>
                </a:solidFill>
                <a:effectLst/>
                <a:latin typeface="Amazon Ember"/>
              </a:rPr>
              <a:t>Um grupo de usuários pode conter muitos usuários e um usuário pode pertencer a vários grupos de usuários.</a:t>
            </a:r>
          </a:p>
          <a:p>
            <a:pPr algn="l">
              <a:buFont typeface="Arial" panose="020B0604020202020204" pitchFamily="34" charset="0"/>
              <a:buChar char="•"/>
            </a:pPr>
            <a:r>
              <a:rPr lang="pt-BR" b="0" i="0" dirty="0">
                <a:solidFill>
                  <a:srgbClr val="16191F"/>
                </a:solidFill>
                <a:effectLst/>
                <a:latin typeface="Amazon Ember"/>
              </a:rPr>
              <a:t>Os grupos de usuários não podem ser aninhados; eles podem conter apenas usuários, não outros grupos de usuários.</a:t>
            </a:r>
          </a:p>
          <a:p>
            <a:pPr algn="l">
              <a:buFont typeface="Arial" panose="020B0604020202020204" pitchFamily="34" charset="0"/>
              <a:buChar char="•"/>
            </a:pPr>
            <a:r>
              <a:rPr lang="pt-BR" b="0" i="0" dirty="0">
                <a:solidFill>
                  <a:srgbClr val="16191F"/>
                </a:solidFill>
                <a:effectLst/>
                <a:latin typeface="Amazon Ember"/>
              </a:rPr>
              <a:t>Não existe um grupo de usuários padrão que inclua automaticamente todos os usuários da Conta da AWS. Se você deseja ter um grupo de usuários como este, deve criá-lo e atribuir cada novo usuário a ele.</a:t>
            </a:r>
          </a:p>
          <a:p>
            <a:pPr algn="l">
              <a:buFont typeface="Arial" panose="020B0604020202020204" pitchFamily="34" charset="0"/>
              <a:buChar char="•"/>
            </a:pPr>
            <a:r>
              <a:rPr lang="pt-BR" b="0" i="0" dirty="0">
                <a:solidFill>
                  <a:srgbClr val="16191F"/>
                </a:solidFill>
                <a:effectLst/>
                <a:latin typeface="Amazon Ember"/>
              </a:rPr>
              <a:t>O número e o tamanho dos recursos do IAM em uma Conta da AWS, como o número de grupos e o número de grupos dos quais um usuário pode ser membro, são limitados. Para mais informações, consulte </a:t>
            </a:r>
            <a:r>
              <a:rPr lang="pt-BR" b="0" i="0" u="none" strike="noStrike" dirty="0">
                <a:solidFill>
                  <a:srgbClr val="16191F"/>
                </a:solidFill>
                <a:effectLst/>
                <a:latin typeface="Amazon Ember"/>
                <a:hlinkClick r:id="rId6"/>
              </a:rPr>
              <a:t>IAM e cotas, requisitos de nome e limites de caracteres do AWS STS</a:t>
            </a:r>
            <a:r>
              <a:rPr lang="pt-BR" b="0" i="0" dirty="0">
                <a:solidFill>
                  <a:srgbClr val="16191F"/>
                </a:solidFill>
                <a:effectLst/>
                <a:latin typeface="Amazon Ember"/>
              </a:rPr>
              <a:t>.</a:t>
            </a:r>
          </a:p>
          <a:p>
            <a:pPr algn="l"/>
            <a:r>
              <a:rPr lang="pt-BR" b="0" i="0" dirty="0">
                <a:solidFill>
                  <a:srgbClr val="16191F"/>
                </a:solidFill>
                <a:effectLst/>
                <a:latin typeface="Amazon Ember"/>
              </a:rPr>
              <a:t>O diagrama a seguir mostra um exemplo simples de uma pequena empresa. O proprietário da empresa cria um grupo de usuários </a:t>
            </a:r>
            <a:r>
              <a:rPr lang="pt-BR" b="0" i="0" dirty="0" err="1">
                <a:solidFill>
                  <a:srgbClr val="16191F"/>
                </a:solidFill>
                <a:effectLst/>
                <a:latin typeface="Amazon Ember"/>
              </a:rPr>
              <a:t>Admins</a:t>
            </a:r>
            <a:r>
              <a:rPr lang="pt-BR" b="0" i="0" dirty="0">
                <a:solidFill>
                  <a:srgbClr val="16191F"/>
                </a:solidFill>
                <a:effectLst/>
                <a:latin typeface="Amazon Ember"/>
              </a:rPr>
              <a:t> para que os usuários criem e gerenciem outros usuários à medida que a empresa cresce. O grupo de usuários </a:t>
            </a:r>
            <a:r>
              <a:rPr lang="pt-BR" b="0" i="0" dirty="0" err="1">
                <a:solidFill>
                  <a:srgbClr val="16191F"/>
                </a:solidFill>
                <a:effectLst/>
                <a:latin typeface="Amazon Ember"/>
              </a:rPr>
              <a:t>Admins</a:t>
            </a:r>
            <a:r>
              <a:rPr lang="pt-BR" b="0" i="0" dirty="0">
                <a:solidFill>
                  <a:srgbClr val="16191F"/>
                </a:solidFill>
                <a:effectLst/>
                <a:latin typeface="Amazon Ember"/>
              </a:rPr>
              <a:t> cria um grupo de usuários </a:t>
            </a:r>
            <a:r>
              <a:rPr lang="pt-BR" b="0" i="0" dirty="0" err="1">
                <a:solidFill>
                  <a:srgbClr val="16191F"/>
                </a:solidFill>
                <a:effectLst/>
                <a:latin typeface="Amazon Ember"/>
              </a:rPr>
              <a:t>Developers</a:t>
            </a:r>
            <a:r>
              <a:rPr lang="pt-BR" b="0" i="0" dirty="0">
                <a:solidFill>
                  <a:srgbClr val="16191F"/>
                </a:solidFill>
                <a:effectLst/>
                <a:latin typeface="Amazon Ember"/>
              </a:rPr>
              <a:t> e um grupo de usuários Test. Cada um desses grupos de usuários consiste em usuários (humanos e aplicações) que interagem com a AWS (Jim, Brad, DevApp1 e assim por diante). Cada usuário tem um conjunto individual de credenciais de segurança. Neste exemplo, cada usuário pertence a um único grupo de usuários. No entanto, os usuários podem pertencer a vários grupos de usuários.</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14</a:t>
            </a:fld>
            <a:endParaRPr/>
          </a:p>
        </p:txBody>
      </p:sp>
    </p:spTree>
    <p:extLst>
      <p:ext uri="{BB962C8B-B14F-4D97-AF65-F5344CB8AC3E}">
        <p14:creationId xmlns:p14="http://schemas.microsoft.com/office/powerpoint/2010/main" val="67931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BR" b="0" i="0" dirty="0">
              <a:solidFill>
                <a:srgbClr val="16191F"/>
              </a:solidFill>
              <a:effectLst/>
              <a:latin typeface="Amazon Ember"/>
            </a:endParaRPr>
          </a:p>
          <a:p>
            <a:pPr algn="l"/>
            <a:r>
              <a:rPr lang="pt-BR" b="1" i="0" dirty="0">
                <a:solidFill>
                  <a:srgbClr val="16191F"/>
                </a:solidFill>
                <a:effectLst/>
                <a:latin typeface="Amazon Ember"/>
              </a:rPr>
              <a:t>Link</a:t>
            </a:r>
            <a:r>
              <a:rPr lang="pt-BR" b="0" i="0" dirty="0">
                <a:solidFill>
                  <a:srgbClr val="16191F"/>
                </a:solidFill>
                <a:effectLst/>
                <a:latin typeface="Amazon Ember"/>
              </a:rPr>
              <a:t>: https://docs.aws.amazon.com/pt_br/IAM/latest/UserGuide/id_groups.html</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Grupos de usuários do IAM</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Um grupo de usuários do IAM é um conjunto de usuários do IAM. Os grupos de usuários permitem especificar permissões para vários usuários, o que pode facilitar o gerenciamento das permissões para esses usuários. Por exemplo, você pode ter um grupo de usuários chamado </a:t>
            </a:r>
            <a:r>
              <a:rPr lang="pt-BR" b="0" i="1" dirty="0" err="1">
                <a:solidFill>
                  <a:srgbClr val="16191F"/>
                </a:solidFill>
                <a:effectLst/>
                <a:latin typeface="Amazon Ember"/>
              </a:rPr>
              <a:t>Admins</a:t>
            </a:r>
            <a:r>
              <a:rPr lang="pt-BR" b="0" i="0" dirty="0">
                <a:solidFill>
                  <a:srgbClr val="16191F"/>
                </a:solidFill>
                <a:effectLst/>
                <a:latin typeface="Amazon Ember"/>
              </a:rPr>
              <a:t> e dar a esse grupo de usuários as permissões normais dos administradores. Qualquer usuário desse grupo de usuários tem automaticamente permissões de grupo </a:t>
            </a:r>
            <a:r>
              <a:rPr lang="pt-BR" b="0" i="1" dirty="0" err="1">
                <a:solidFill>
                  <a:srgbClr val="16191F"/>
                </a:solidFill>
                <a:effectLst/>
                <a:latin typeface="Amazon Ember"/>
              </a:rPr>
              <a:t>Admins</a:t>
            </a:r>
            <a:r>
              <a:rPr lang="pt-BR" b="0" i="0" dirty="0">
                <a:solidFill>
                  <a:srgbClr val="16191F"/>
                </a:solidFill>
                <a:effectLst/>
                <a:latin typeface="Amazon Ember"/>
              </a:rPr>
              <a:t>. Se um novo usuário ingressar na organização e precisar de privilégios de administrador, você poderá atribuir as permissões apropriadas adicionando o usuário ao grupo de usuários </a:t>
            </a:r>
            <a:r>
              <a:rPr lang="pt-BR" b="0" i="1" dirty="0" err="1">
                <a:solidFill>
                  <a:srgbClr val="16191F"/>
                </a:solidFill>
                <a:effectLst/>
                <a:latin typeface="Amazon Ember"/>
              </a:rPr>
              <a:t>Admins</a:t>
            </a:r>
            <a:r>
              <a:rPr lang="pt-BR" b="0" i="0" dirty="0">
                <a:solidFill>
                  <a:srgbClr val="16191F"/>
                </a:solidFill>
                <a:effectLst/>
                <a:latin typeface="Amazon Ember"/>
              </a:rPr>
              <a:t>. Se alguém mudar de cargo na organização, em vez de editar as permissões do usuário, você poderá removê-lo dos grupos de usuários antigos e adicioná-lo a novos grupos de usuários apropriados.</a:t>
            </a:r>
          </a:p>
          <a:p>
            <a:pPr algn="l"/>
            <a:r>
              <a:rPr lang="pt-BR" b="0" i="0" dirty="0">
                <a:solidFill>
                  <a:srgbClr val="16191F"/>
                </a:solidFill>
                <a:effectLst/>
                <a:latin typeface="Amazon Ember"/>
              </a:rPr>
              <a:t>Você pode anexar uma política baseada em identidade a um grupo de usuários para que todos os usuários do grupo de usuários recebem as permissões da política. Não é possível identificar um grupo de usuários como Principal em uma política (como uma política baseada em recursos) porque os grupos são relacionados com permissões, não autenticação, e as entidades principais são entidades autenticadas do IAM. Para obter mais informações sobre tipos de política, consulte </a:t>
            </a:r>
            <a:r>
              <a:rPr lang="pt-BR" b="0" i="0" u="none" strike="noStrike" dirty="0">
                <a:solidFill>
                  <a:srgbClr val="16191F"/>
                </a:solidFill>
                <a:effectLst/>
                <a:latin typeface="Amazon Ember"/>
                <a:hlinkClick r:id="rId5"/>
              </a:rPr>
              <a:t>Políticas baseadas em identidade e em recurso</a:t>
            </a:r>
            <a:r>
              <a:rPr lang="pt-BR" b="0" i="0" dirty="0">
                <a:solidFill>
                  <a:srgbClr val="16191F"/>
                </a:solidFill>
                <a:effectLst/>
                <a:latin typeface="Amazon Ember"/>
              </a:rPr>
              <a:t>.</a:t>
            </a:r>
          </a:p>
          <a:p>
            <a:pPr algn="l"/>
            <a:r>
              <a:rPr lang="pt-BR" b="0" i="0" dirty="0">
                <a:solidFill>
                  <a:srgbClr val="16191F"/>
                </a:solidFill>
                <a:effectLst/>
                <a:latin typeface="Amazon Ember"/>
              </a:rPr>
              <a:t>Veja a seguir algumas características importantes de grupos de usuários:</a:t>
            </a:r>
          </a:p>
          <a:p>
            <a:pPr algn="l">
              <a:buFont typeface="Arial" panose="020B0604020202020204" pitchFamily="34" charset="0"/>
              <a:buChar char="•"/>
            </a:pPr>
            <a:r>
              <a:rPr lang="pt-BR" b="0" i="0" dirty="0">
                <a:solidFill>
                  <a:srgbClr val="16191F"/>
                </a:solidFill>
                <a:effectLst/>
                <a:latin typeface="Amazon Ember"/>
              </a:rPr>
              <a:t>Um grupo de usuários pode conter muitos usuários e um usuário pode pertencer a vários grupos de usuários.</a:t>
            </a:r>
          </a:p>
          <a:p>
            <a:pPr algn="l">
              <a:buFont typeface="Arial" panose="020B0604020202020204" pitchFamily="34" charset="0"/>
              <a:buChar char="•"/>
            </a:pPr>
            <a:r>
              <a:rPr lang="pt-BR" b="0" i="0" dirty="0">
                <a:solidFill>
                  <a:srgbClr val="16191F"/>
                </a:solidFill>
                <a:effectLst/>
                <a:latin typeface="Amazon Ember"/>
              </a:rPr>
              <a:t>Os grupos de usuários não podem ser aninhados; eles podem conter apenas usuários, não outros grupos de usuários.</a:t>
            </a:r>
          </a:p>
          <a:p>
            <a:pPr algn="l">
              <a:buFont typeface="Arial" panose="020B0604020202020204" pitchFamily="34" charset="0"/>
              <a:buChar char="•"/>
            </a:pPr>
            <a:r>
              <a:rPr lang="pt-BR" b="0" i="0" dirty="0">
                <a:solidFill>
                  <a:srgbClr val="16191F"/>
                </a:solidFill>
                <a:effectLst/>
                <a:latin typeface="Amazon Ember"/>
              </a:rPr>
              <a:t>Não existe um grupo de usuários padrão que inclua automaticamente todos os usuários da Conta da AWS. Se você deseja ter um grupo de usuários como este, deve criá-lo e atribuir cada novo usuário a ele.</a:t>
            </a:r>
          </a:p>
          <a:p>
            <a:pPr algn="l">
              <a:buFont typeface="Arial" panose="020B0604020202020204" pitchFamily="34" charset="0"/>
              <a:buChar char="•"/>
            </a:pPr>
            <a:r>
              <a:rPr lang="pt-BR" b="0" i="0" dirty="0">
                <a:solidFill>
                  <a:srgbClr val="16191F"/>
                </a:solidFill>
                <a:effectLst/>
                <a:latin typeface="Amazon Ember"/>
              </a:rPr>
              <a:t>O número e o tamanho dos recursos do IAM em uma Conta da AWS, como o número de grupos e o número de grupos dos quais um usuário pode ser membro, são limitados. Para mais informações, consulte </a:t>
            </a:r>
            <a:r>
              <a:rPr lang="pt-BR" b="0" i="0" u="none" strike="noStrike" dirty="0">
                <a:solidFill>
                  <a:srgbClr val="16191F"/>
                </a:solidFill>
                <a:effectLst/>
                <a:latin typeface="Amazon Ember"/>
                <a:hlinkClick r:id="rId6"/>
              </a:rPr>
              <a:t>IAM e cotas, requisitos de nome e limites de caracteres do AWS STS</a:t>
            </a:r>
            <a:r>
              <a:rPr lang="pt-BR" b="0" i="0" dirty="0">
                <a:solidFill>
                  <a:srgbClr val="16191F"/>
                </a:solidFill>
                <a:effectLst/>
                <a:latin typeface="Amazon Ember"/>
              </a:rPr>
              <a:t>.</a:t>
            </a:r>
          </a:p>
          <a:p>
            <a:pPr algn="l"/>
            <a:r>
              <a:rPr lang="pt-BR" b="0" i="0" dirty="0">
                <a:solidFill>
                  <a:srgbClr val="16191F"/>
                </a:solidFill>
                <a:effectLst/>
                <a:latin typeface="Amazon Ember"/>
              </a:rPr>
              <a:t>O diagrama a seguir mostra um exemplo simples de uma pequena empresa. O proprietário da empresa cria um grupo de usuários </a:t>
            </a:r>
            <a:r>
              <a:rPr lang="pt-BR" b="0" i="0" dirty="0" err="1">
                <a:solidFill>
                  <a:srgbClr val="16191F"/>
                </a:solidFill>
                <a:effectLst/>
                <a:latin typeface="Amazon Ember"/>
              </a:rPr>
              <a:t>Admins</a:t>
            </a:r>
            <a:r>
              <a:rPr lang="pt-BR" b="0" i="0" dirty="0">
                <a:solidFill>
                  <a:srgbClr val="16191F"/>
                </a:solidFill>
                <a:effectLst/>
                <a:latin typeface="Amazon Ember"/>
              </a:rPr>
              <a:t> para que os usuários criem e gerenciem outros usuários à medida que a empresa cresce. O grupo de usuários </a:t>
            </a:r>
            <a:r>
              <a:rPr lang="pt-BR" b="0" i="0" dirty="0" err="1">
                <a:solidFill>
                  <a:srgbClr val="16191F"/>
                </a:solidFill>
                <a:effectLst/>
                <a:latin typeface="Amazon Ember"/>
              </a:rPr>
              <a:t>Admins</a:t>
            </a:r>
            <a:r>
              <a:rPr lang="pt-BR" b="0" i="0" dirty="0">
                <a:solidFill>
                  <a:srgbClr val="16191F"/>
                </a:solidFill>
                <a:effectLst/>
                <a:latin typeface="Amazon Ember"/>
              </a:rPr>
              <a:t> cria um grupo de usuários </a:t>
            </a:r>
            <a:r>
              <a:rPr lang="pt-BR" b="0" i="0" dirty="0" err="1">
                <a:solidFill>
                  <a:srgbClr val="16191F"/>
                </a:solidFill>
                <a:effectLst/>
                <a:latin typeface="Amazon Ember"/>
              </a:rPr>
              <a:t>Developers</a:t>
            </a:r>
            <a:r>
              <a:rPr lang="pt-BR" b="0" i="0" dirty="0">
                <a:solidFill>
                  <a:srgbClr val="16191F"/>
                </a:solidFill>
                <a:effectLst/>
                <a:latin typeface="Amazon Ember"/>
              </a:rPr>
              <a:t> e um grupo de usuários Test. Cada um desses grupos de usuários consiste em usuários (humanos e aplicações) que interagem com a AWS (Jim, Brad, DevApp1 e assim por diante). Cada usuário tem um conjunto individual de credenciais de segurança. Neste exemplo, cada usuário pertence a um único grupo de usuários. No entanto, os usuários podem pertencer a vários grupos de usuários.</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15</a:t>
            </a:fld>
            <a:endParaRPr/>
          </a:p>
        </p:txBody>
      </p:sp>
    </p:spTree>
    <p:extLst>
      <p:ext uri="{BB962C8B-B14F-4D97-AF65-F5344CB8AC3E}">
        <p14:creationId xmlns:p14="http://schemas.microsoft.com/office/powerpoint/2010/main" val="3004306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Tipos de políticas</a:t>
            </a:r>
          </a:p>
          <a:p>
            <a:pPr algn="l"/>
            <a:r>
              <a:rPr lang="pt-BR" b="0" i="0" dirty="0">
                <a:solidFill>
                  <a:srgbClr val="16191F"/>
                </a:solidFill>
                <a:effectLst/>
                <a:latin typeface="Amazon Ember"/>
              </a:rPr>
              <a:t>Os seguintes tipos de políticas, listados em ordem do usado com mais frequência a menos usado, estão disponíveis para uso na AWS. Para obter mais detalhes, consulte as seções a seguir para cada tipo de política.</a:t>
            </a:r>
          </a:p>
          <a:p>
            <a:pPr algn="l">
              <a:buFont typeface="Arial" panose="020B0604020202020204" pitchFamily="34" charset="0"/>
              <a:buChar char="•"/>
            </a:pPr>
            <a:r>
              <a:rPr lang="pt-BR" b="1" i="0" u="none" strike="noStrike" dirty="0">
                <a:solidFill>
                  <a:srgbClr val="16191F"/>
                </a:solidFill>
                <a:effectLst/>
                <a:latin typeface="Amazon Ember"/>
                <a:hlinkClick r:id="rId3"/>
              </a:rPr>
              <a:t>Políticas baseadas em identidade</a:t>
            </a:r>
            <a:r>
              <a:rPr lang="pt-BR" b="0" i="0" dirty="0">
                <a:solidFill>
                  <a:srgbClr val="16191F"/>
                </a:solidFill>
                <a:effectLst/>
                <a:latin typeface="Amazon Ember"/>
              </a:rPr>
              <a:t>: anexe políticas </a:t>
            </a:r>
            <a:r>
              <a:rPr lang="pt-BR" b="0" i="0" u="none" strike="noStrike" dirty="0">
                <a:solidFill>
                  <a:srgbClr val="16191F"/>
                </a:solidFill>
                <a:effectLst/>
                <a:latin typeface="Amazon Ember"/>
                <a:hlinkClick r:id="rId4"/>
              </a:rPr>
              <a:t>gerenciadas</a:t>
            </a:r>
            <a:r>
              <a:rPr lang="pt-BR" b="0" i="0" dirty="0">
                <a:solidFill>
                  <a:srgbClr val="16191F"/>
                </a:solidFill>
                <a:effectLst/>
                <a:latin typeface="Amazon Ember"/>
              </a:rPr>
              <a:t> e </a:t>
            </a:r>
            <a:r>
              <a:rPr lang="pt-BR" b="0" i="0" u="none" strike="noStrike" dirty="0">
                <a:solidFill>
                  <a:srgbClr val="16191F"/>
                </a:solidFill>
                <a:effectLst/>
                <a:latin typeface="Amazon Ember"/>
                <a:hlinkClick r:id="rId5"/>
              </a:rPr>
              <a:t>em linha</a:t>
            </a:r>
            <a:r>
              <a:rPr lang="pt-BR" b="0" i="0" dirty="0">
                <a:solidFill>
                  <a:srgbClr val="16191F"/>
                </a:solidFill>
                <a:effectLst/>
                <a:latin typeface="Amazon Ember"/>
              </a:rPr>
              <a:t> a identidades do IAM (usuários, grupos aos quais os usuários pertencem ou funções). As políticas baseadas em identidade concedem permissões a uma identidade.</a:t>
            </a:r>
          </a:p>
          <a:p>
            <a:pPr algn="l">
              <a:buFont typeface="Arial" panose="020B0604020202020204" pitchFamily="34" charset="0"/>
              <a:buChar char="•"/>
            </a:pPr>
            <a:r>
              <a:rPr lang="pt-BR" b="1" i="0" u="none" strike="noStrike" dirty="0">
                <a:solidFill>
                  <a:srgbClr val="16191F"/>
                </a:solidFill>
                <a:effectLst/>
                <a:latin typeface="Amazon Ember"/>
                <a:hlinkClick r:id="rId6"/>
              </a:rPr>
              <a:t>Políticas baseadas em recurso</a:t>
            </a:r>
            <a:r>
              <a:rPr lang="pt-BR" b="0" i="0" dirty="0">
                <a:solidFill>
                  <a:srgbClr val="16191F"/>
                </a:solidFill>
                <a:effectLst/>
                <a:latin typeface="Amazon Ember"/>
              </a:rPr>
              <a:t>: anexe políticas em linha a recursos. Os exemplos de políticas baseadas em recurso mais comuns são as políticas de </a:t>
            </a:r>
            <a:r>
              <a:rPr lang="pt-BR" b="0" i="0" dirty="0" err="1">
                <a:solidFill>
                  <a:srgbClr val="16191F"/>
                </a:solidFill>
                <a:effectLst/>
                <a:latin typeface="Amazon Ember"/>
              </a:rPr>
              <a:t>bucket</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e as políticas de confiança de funções do IAM. As políticas baseadas em recurso concedem permissões à entidade principal que é especificada na política. As entidades principais podem ser na mesma conta como o recurso ou em outras contas.</a:t>
            </a:r>
          </a:p>
          <a:p>
            <a:pPr algn="l">
              <a:buFont typeface="Arial" panose="020B0604020202020204" pitchFamily="34" charset="0"/>
              <a:buChar char="•"/>
            </a:pPr>
            <a:r>
              <a:rPr lang="pt-BR" b="1" i="0" u="none" strike="noStrike" dirty="0">
                <a:solidFill>
                  <a:srgbClr val="16191F"/>
                </a:solidFill>
                <a:effectLst/>
                <a:latin typeface="Amazon Ember"/>
                <a:hlinkClick r:id="rId7"/>
              </a:rPr>
              <a:t>Limites de permissões</a:t>
            </a:r>
            <a:r>
              <a:rPr lang="pt-BR" b="0" i="0" dirty="0">
                <a:solidFill>
                  <a:srgbClr val="16191F"/>
                </a:solidFill>
                <a:effectLst/>
                <a:latin typeface="Amazon Ember"/>
              </a:rPr>
              <a:t>: use uma política gerenciada como o limite de permissões para uma entidade do IAM (usuário ou função). Essa política define o número máximo de permissões que as políticas baseadas em identidade podem conceder a uma entidade, mas não concede permissões. Os limites de permissões não definem o número máximo de permissões que uma política baseada em recurso pode conceder a uma entidade.</a:t>
            </a:r>
          </a:p>
          <a:p>
            <a:pPr algn="l">
              <a:buFont typeface="Arial" panose="020B0604020202020204" pitchFamily="34" charset="0"/>
              <a:buChar char="•"/>
            </a:pPr>
            <a:r>
              <a:rPr lang="pt-BR" b="1" i="0" u="none" strike="noStrike" dirty="0">
                <a:solidFill>
                  <a:srgbClr val="16191F"/>
                </a:solidFill>
                <a:effectLst/>
                <a:latin typeface="Amazon Ember"/>
                <a:hlinkClick r:id="rId8"/>
              </a:rPr>
              <a:t>SCPs do </a:t>
            </a:r>
            <a:r>
              <a:rPr lang="pt-BR" b="1" i="0" u="none" strike="noStrike" dirty="0" err="1">
                <a:solidFill>
                  <a:srgbClr val="16191F"/>
                </a:solidFill>
                <a:effectLst/>
                <a:latin typeface="Amazon Ember"/>
                <a:hlinkClick r:id="rId8"/>
              </a:rPr>
              <a:t>Organizations</a:t>
            </a:r>
            <a:r>
              <a:rPr lang="pt-BR" b="0" i="0" dirty="0">
                <a:solidFill>
                  <a:srgbClr val="16191F"/>
                </a:solidFill>
                <a:effectLst/>
                <a:latin typeface="Amazon Ember"/>
              </a:rPr>
              <a:t>: use uma política de controle de serviço (SCP) do AWS </a:t>
            </a:r>
            <a:r>
              <a:rPr lang="pt-BR" b="0" i="0" dirty="0" err="1">
                <a:solidFill>
                  <a:srgbClr val="16191F"/>
                </a:solidFill>
                <a:effectLst/>
                <a:latin typeface="Amazon Ember"/>
              </a:rPr>
              <a:t>Organizations</a:t>
            </a:r>
            <a:r>
              <a:rPr lang="pt-BR" b="0" i="0" dirty="0">
                <a:solidFill>
                  <a:srgbClr val="16191F"/>
                </a:solidFill>
                <a:effectLst/>
                <a:latin typeface="Amazon Ember"/>
              </a:rPr>
              <a:t> para definir o número máximo de permissões para os membros da conta de uma organização ou unidade organizacional (UO). As SCPs limitam as permissões que as políticas baseadas em identidade ou políticas baseadas em recurso concedem a entidades (usuários ou funções) dentro da conta, mas não concedem permissões.</a:t>
            </a:r>
          </a:p>
          <a:p>
            <a:pPr algn="l">
              <a:buFont typeface="Arial" panose="020B0604020202020204" pitchFamily="34" charset="0"/>
              <a:buChar char="•"/>
            </a:pPr>
            <a:r>
              <a:rPr lang="pt-BR" b="1" i="0" u="none" strike="noStrike" dirty="0">
                <a:solidFill>
                  <a:srgbClr val="16191F"/>
                </a:solidFill>
                <a:effectLst/>
                <a:latin typeface="Amazon Ember"/>
                <a:hlinkClick r:id="rId9"/>
              </a:rPr>
              <a:t>Listas de controle de acesso (</a:t>
            </a:r>
            <a:r>
              <a:rPr lang="pt-BR" b="1" i="0" u="none" strike="noStrike" dirty="0" err="1">
                <a:solidFill>
                  <a:srgbClr val="16191F"/>
                </a:solidFill>
                <a:effectLst/>
                <a:latin typeface="Amazon Ember"/>
                <a:hlinkClick r:id="rId9"/>
              </a:rPr>
              <a:t>ACLs</a:t>
            </a:r>
            <a:r>
              <a:rPr lang="pt-BR" b="1" i="0" u="none" strike="noStrike" dirty="0">
                <a:solidFill>
                  <a:srgbClr val="16191F"/>
                </a:solidFill>
                <a:effectLst/>
                <a:latin typeface="Amazon Ember"/>
                <a:hlinkClick r:id="rId9"/>
              </a:rPr>
              <a:t>))</a:t>
            </a:r>
            <a:r>
              <a:rPr lang="pt-BR" b="0" i="0" dirty="0">
                <a:solidFill>
                  <a:srgbClr val="16191F"/>
                </a:solidFill>
                <a:effectLst/>
                <a:latin typeface="Amazon Ember"/>
              </a:rPr>
              <a:t>: use </a:t>
            </a:r>
            <a:r>
              <a:rPr lang="pt-BR" b="0" i="0" dirty="0" err="1">
                <a:solidFill>
                  <a:srgbClr val="16191F"/>
                </a:solidFill>
                <a:effectLst/>
                <a:latin typeface="Amazon Ember"/>
              </a:rPr>
              <a:t>ACLs</a:t>
            </a:r>
            <a:r>
              <a:rPr lang="pt-BR" b="0" i="0" dirty="0">
                <a:solidFill>
                  <a:srgbClr val="16191F"/>
                </a:solidFill>
                <a:effectLst/>
                <a:latin typeface="Amazon Ember"/>
              </a:rPr>
              <a:t> para controlar quais entidades de segurança em outras contas podem acessar o recurso ao qual a ACL está anexada. As </a:t>
            </a:r>
            <a:r>
              <a:rPr lang="pt-BR" b="0" i="0" dirty="0" err="1">
                <a:solidFill>
                  <a:srgbClr val="16191F"/>
                </a:solidFill>
                <a:effectLst/>
                <a:latin typeface="Amazon Ember"/>
              </a:rPr>
              <a:t>ACLs</a:t>
            </a:r>
            <a:r>
              <a:rPr lang="pt-BR" b="0" i="0" dirty="0">
                <a:solidFill>
                  <a:srgbClr val="16191F"/>
                </a:solidFill>
                <a:effectLst/>
                <a:latin typeface="Amazon Ember"/>
              </a:rPr>
              <a:t> são semelhantes às políticas baseadas em recurso, embora sejam o único tipo de política que não usa a estrutura de documento de política JSON. As </a:t>
            </a:r>
            <a:r>
              <a:rPr lang="pt-BR" b="0" i="0" dirty="0" err="1">
                <a:solidFill>
                  <a:srgbClr val="16191F"/>
                </a:solidFill>
                <a:effectLst/>
                <a:latin typeface="Amazon Ember"/>
              </a:rPr>
              <a:t>ACLs</a:t>
            </a:r>
            <a:r>
              <a:rPr lang="pt-BR" b="0" i="0" dirty="0">
                <a:solidFill>
                  <a:srgbClr val="16191F"/>
                </a:solidFill>
                <a:effectLst/>
                <a:latin typeface="Amazon Ember"/>
              </a:rPr>
              <a:t> são políticas de permissões entre contas que concedem permissões para a entidade principal especificada. As </a:t>
            </a:r>
            <a:r>
              <a:rPr lang="pt-BR" b="0" i="0" dirty="0" err="1">
                <a:solidFill>
                  <a:srgbClr val="16191F"/>
                </a:solidFill>
                <a:effectLst/>
                <a:latin typeface="Amazon Ember"/>
              </a:rPr>
              <a:t>ACLs</a:t>
            </a:r>
            <a:r>
              <a:rPr lang="pt-BR" b="0" i="0" dirty="0">
                <a:solidFill>
                  <a:srgbClr val="16191F"/>
                </a:solidFill>
                <a:effectLst/>
                <a:latin typeface="Amazon Ember"/>
              </a:rPr>
              <a:t> não podem conceder permissões para entidades na mesma conta.</a:t>
            </a:r>
          </a:p>
          <a:p>
            <a:pPr algn="l">
              <a:buFont typeface="Arial" panose="020B0604020202020204" pitchFamily="34" charset="0"/>
              <a:buChar char="•"/>
            </a:pPr>
            <a:r>
              <a:rPr lang="pt-BR" b="1" i="0" u="none" strike="noStrike" dirty="0">
                <a:solidFill>
                  <a:srgbClr val="16191F"/>
                </a:solidFill>
                <a:effectLst/>
                <a:latin typeface="Amazon Ember"/>
                <a:hlinkClick r:id="rId10"/>
              </a:rPr>
              <a:t>Políticas de sessão</a:t>
            </a:r>
            <a:r>
              <a:rPr lang="pt-BR" b="0" i="0" dirty="0">
                <a:solidFill>
                  <a:srgbClr val="16191F"/>
                </a:solidFill>
                <a:effectLst/>
                <a:latin typeface="Amazon Ember"/>
              </a:rPr>
              <a:t>: transmita políticas de sessão avançadas ao usar a AWS </a:t>
            </a:r>
            <a:r>
              <a:rPr lang="pt-BR" b="0" i="0" dirty="0" err="1">
                <a:solidFill>
                  <a:srgbClr val="16191F"/>
                </a:solidFill>
                <a:effectLst/>
                <a:latin typeface="Amazon Ember"/>
              </a:rPr>
              <a:t>CLIou</a:t>
            </a:r>
            <a:r>
              <a:rPr lang="pt-BR" b="0" i="0" dirty="0">
                <a:solidFill>
                  <a:srgbClr val="16191F"/>
                </a:solidFill>
                <a:effectLst/>
                <a:latin typeface="Amazon Ember"/>
              </a:rPr>
              <a:t> a API da AWS para assumir uma função ou um usuário federado. As políticas de sessão limitam as permissões que as políticas baseada em identidade do usuário ou função concedem à sessão. As políticas de sessão limitam as permissões para uma sessão criada, mas não concedem permissões. Para obter mais informações, consulte </a:t>
            </a:r>
            <a:r>
              <a:rPr lang="pt-BR" b="0" i="0" u="none" strike="noStrike" dirty="0">
                <a:solidFill>
                  <a:srgbClr val="16191F"/>
                </a:solidFill>
                <a:effectLst/>
                <a:latin typeface="Amazon Ember"/>
                <a:hlinkClick r:id="rId11"/>
              </a:rPr>
              <a:t>Políticas de sessão</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dirty="0"/>
          </a:p>
        </p:txBody>
      </p:sp>
      <p:sp>
        <p:nvSpPr>
          <p:cNvPr id="314" name="Google Shape;314;p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6481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a:solidFill>
                  <a:srgbClr val="16191F"/>
                </a:solidFill>
                <a:effectLst/>
                <a:latin typeface="Amazon Ember"/>
              </a:rPr>
              <a:t>Políticas baseadas em identidade e em recurso</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Uma política é um objeto na AWS que, quando associado a uma identidade ou recurso, define suas permissões. Quando você cria uma política de permissões para restringir o acesso a um recurso, você pode escolher uma </a:t>
            </a:r>
            <a:r>
              <a:rPr lang="pt-BR" b="0" i="1" dirty="0">
                <a:solidFill>
                  <a:srgbClr val="16191F"/>
                </a:solidFill>
                <a:effectLst/>
                <a:latin typeface="Amazon Ember"/>
              </a:rPr>
              <a:t>política baseada</a:t>
            </a:r>
          </a:p>
          <a:p>
            <a:pPr algn="l"/>
            <a:r>
              <a:rPr lang="pt-BR" b="0" i="1" dirty="0">
                <a:solidFill>
                  <a:srgbClr val="16191F"/>
                </a:solidFill>
                <a:effectLst/>
                <a:latin typeface="Amazon Ember"/>
              </a:rPr>
              <a:t>em identidade</a:t>
            </a:r>
            <a:r>
              <a:rPr lang="pt-BR" b="0" i="0" dirty="0">
                <a:solidFill>
                  <a:srgbClr val="16191F"/>
                </a:solidFill>
                <a:effectLst/>
                <a:latin typeface="Amazon Ember"/>
              </a:rPr>
              <a:t> ou uma </a:t>
            </a:r>
            <a:r>
              <a:rPr lang="pt-BR" b="0" i="1" dirty="0">
                <a:solidFill>
                  <a:srgbClr val="16191F"/>
                </a:solidFill>
                <a:effectLst/>
                <a:latin typeface="Amazon Ember"/>
              </a:rPr>
              <a:t>política baseada em recurso</a:t>
            </a:r>
            <a:r>
              <a:rPr lang="pt-BR" b="0" i="0" dirty="0">
                <a:solidFill>
                  <a:srgbClr val="16191F"/>
                </a:solidFill>
                <a:effectLst/>
                <a:latin typeface="Amazon Ember"/>
              </a:rPr>
              <a:t>.</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As </a:t>
            </a:r>
            <a:r>
              <a:rPr lang="pt-BR" b="1" i="0" dirty="0">
                <a:solidFill>
                  <a:srgbClr val="16191F"/>
                </a:solidFill>
                <a:effectLst/>
                <a:latin typeface="Amazon Ember"/>
              </a:rPr>
              <a:t>políticas baseadas em identidade</a:t>
            </a:r>
            <a:r>
              <a:rPr lang="pt-BR" b="0" i="0" dirty="0">
                <a:solidFill>
                  <a:srgbClr val="16191F"/>
                </a:solidFill>
                <a:effectLst/>
                <a:latin typeface="Amazon Ember"/>
              </a:rPr>
              <a:t> </a:t>
            </a:r>
          </a:p>
          <a:p>
            <a:pPr algn="l"/>
            <a:r>
              <a:rPr lang="pt-BR" b="0" i="0" dirty="0">
                <a:solidFill>
                  <a:srgbClr val="16191F"/>
                </a:solidFill>
                <a:effectLst/>
                <a:latin typeface="Amazon Ember"/>
              </a:rPr>
              <a:t>são anexadas a um usuário, grupo ou função do IAM. Essas políticas permitem que você especifique o que cada identidade pode fazer (suas respectivas permissões). Por exemplo, você pode anexar a política ao usuário do IAM chamado</a:t>
            </a:r>
          </a:p>
          <a:p>
            <a:pPr algn="l"/>
            <a:r>
              <a:rPr lang="pt-BR" b="0" i="0" dirty="0">
                <a:solidFill>
                  <a:srgbClr val="16191F"/>
                </a:solidFill>
                <a:effectLst/>
                <a:latin typeface="Amazon Ember"/>
              </a:rPr>
              <a:t>John, informando que ele tem permissão para executar a ação </a:t>
            </a:r>
            <a:r>
              <a:rPr lang="pt-BR" b="0" i="0" dirty="0" err="1">
                <a:solidFill>
                  <a:srgbClr val="16191F"/>
                </a:solidFill>
                <a:effectLst/>
                <a:latin typeface="Amazon Ember"/>
              </a:rPr>
              <a:t>RunInstances</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EC2. A política poderia afirmar ainda que John tem permissão para obter itens de uma tabela do </a:t>
            </a:r>
            <a:r>
              <a:rPr lang="pt-BR" b="0" i="0" dirty="0" err="1">
                <a:solidFill>
                  <a:srgbClr val="16191F"/>
                </a:solidFill>
                <a:effectLst/>
                <a:latin typeface="Amazon Ember"/>
              </a:rPr>
              <a:t>Amazon</a:t>
            </a:r>
            <a:r>
              <a:rPr lang="pt-BR" b="0" i="0" dirty="0">
                <a:solidFill>
                  <a:srgbClr val="16191F"/>
                </a:solidFill>
                <a:effectLst/>
                <a:latin typeface="Amazon Ember"/>
              </a:rPr>
              <a:t> </a:t>
            </a:r>
            <a:r>
              <a:rPr lang="pt-BR" b="0" i="0" dirty="0" err="1">
                <a:solidFill>
                  <a:srgbClr val="16191F"/>
                </a:solidFill>
                <a:effectLst/>
                <a:latin typeface="Amazon Ember"/>
              </a:rPr>
              <a:t>DynamoDB</a:t>
            </a:r>
            <a:r>
              <a:rPr lang="pt-BR" b="0" i="0" dirty="0">
                <a:solidFill>
                  <a:srgbClr val="16191F"/>
                </a:solidFill>
                <a:effectLst/>
                <a:latin typeface="Amazon Ember"/>
              </a:rPr>
              <a:t> chamada </a:t>
            </a:r>
            <a:r>
              <a:rPr lang="pt-BR" b="0" i="0" dirty="0" err="1">
                <a:solidFill>
                  <a:srgbClr val="16191F"/>
                </a:solidFill>
                <a:effectLst/>
                <a:latin typeface="Amazon Ember"/>
              </a:rPr>
              <a:t>MyCompany</a:t>
            </a:r>
            <a:r>
              <a:rPr lang="pt-BR" b="0" i="0" dirty="0">
                <a:solidFill>
                  <a:srgbClr val="16191F"/>
                </a:solidFill>
                <a:effectLst/>
                <a:latin typeface="Amazon Ember"/>
              </a:rPr>
              <a:t>. Você</a:t>
            </a:r>
          </a:p>
          <a:p>
            <a:pPr algn="l"/>
            <a:r>
              <a:rPr lang="pt-BR" b="0" i="0" dirty="0">
                <a:solidFill>
                  <a:srgbClr val="16191F"/>
                </a:solidFill>
                <a:effectLst/>
                <a:latin typeface="Amazon Ember"/>
              </a:rPr>
              <a:t>também pode permitir que John gerencie suas próprias credenciais de segurança do IAM. As políticas baseadas em identidade podem ser </a:t>
            </a:r>
            <a:r>
              <a:rPr lang="pt-BR" b="0" i="0" u="none" strike="noStrike" dirty="0">
                <a:solidFill>
                  <a:srgbClr val="16191F"/>
                </a:solidFill>
                <a:effectLst/>
                <a:latin typeface="Amazon Ember"/>
                <a:hlinkClick r:id="rId5"/>
              </a:rPr>
              <a:t>em linha ou gerenciadas</a:t>
            </a:r>
            <a:r>
              <a:rPr lang="pt-BR" b="0" i="0" dirty="0">
                <a:solidFill>
                  <a:srgbClr val="16191F"/>
                </a:solidFill>
                <a:effectLst/>
                <a:latin typeface="Amazon Ember"/>
              </a:rPr>
              <a:t>.</a:t>
            </a:r>
          </a:p>
          <a:p>
            <a:pPr algn="l"/>
            <a:r>
              <a:rPr lang="pt-BR" b="1" i="0" dirty="0">
                <a:solidFill>
                  <a:srgbClr val="16191F"/>
                </a:solidFill>
                <a:effectLst/>
                <a:latin typeface="Amazon Ember"/>
              </a:rPr>
              <a:t>Políticas baseadas em recurso</a:t>
            </a:r>
            <a:r>
              <a:rPr lang="pt-BR" b="0" i="0" dirty="0">
                <a:solidFill>
                  <a:srgbClr val="16191F"/>
                </a:solidFill>
                <a:effectLst/>
                <a:latin typeface="Amazon Ember"/>
              </a:rPr>
              <a:t> são anexadas a um recurso. Por exemplo, você pode anexar políticas baseadas em recurso a </a:t>
            </a:r>
            <a:r>
              <a:rPr lang="pt-BR" b="0" i="0" dirty="0" err="1">
                <a:solidFill>
                  <a:srgbClr val="16191F"/>
                </a:solidFill>
                <a:effectLst/>
                <a:latin typeface="Amazon Ember"/>
              </a:rPr>
              <a:t>buckets</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filas do </a:t>
            </a:r>
            <a:r>
              <a:rPr lang="pt-BR" b="0" i="0" dirty="0" err="1">
                <a:solidFill>
                  <a:srgbClr val="16191F"/>
                </a:solidFill>
                <a:effectLst/>
                <a:latin typeface="Amazon Ember"/>
              </a:rPr>
              <a:t>Amazon</a:t>
            </a:r>
            <a:r>
              <a:rPr lang="pt-BR" b="0" i="0" dirty="0">
                <a:solidFill>
                  <a:srgbClr val="16191F"/>
                </a:solidFill>
                <a:effectLst/>
                <a:latin typeface="Amazon Ember"/>
              </a:rPr>
              <a:t> SQS, </a:t>
            </a:r>
            <a:r>
              <a:rPr lang="pt-BR" b="0" i="0" dirty="0" err="1">
                <a:solidFill>
                  <a:srgbClr val="16191F"/>
                </a:solidFill>
                <a:effectLst/>
                <a:latin typeface="Amazon Ember"/>
              </a:rPr>
              <a:t>endpoints</a:t>
            </a:r>
            <a:r>
              <a:rPr lang="pt-BR" b="0" i="0" dirty="0">
                <a:solidFill>
                  <a:srgbClr val="16191F"/>
                </a:solidFill>
                <a:effectLst/>
                <a:latin typeface="Amazon Ember"/>
              </a:rPr>
              <a:t> da VPC e chaves de criptografia do AWS Key Management Service. Para obter uma lista de serviços que oferecem suporte a políticas baseadas em recursos, consulte </a:t>
            </a:r>
            <a:r>
              <a:rPr lang="pt-BR" b="0" i="0" u="none" strike="noStrike" dirty="0">
                <a:solidFill>
                  <a:srgbClr val="16191F"/>
                </a:solidFill>
                <a:effectLst/>
                <a:latin typeface="Amazon Ember"/>
                <a:hlinkClick r:id="rId6"/>
              </a:rPr>
              <a:t>Serviços da AWS que funcionam com o IAM</a:t>
            </a:r>
            <a:r>
              <a:rPr lang="pt-BR" b="0" i="0" dirty="0">
                <a:solidFill>
                  <a:srgbClr val="16191F"/>
                </a:solidFill>
                <a:effectLst/>
                <a:latin typeface="Amazon Ember"/>
              </a:rPr>
              <a:t>.</a:t>
            </a:r>
          </a:p>
          <a:p>
            <a:pPr algn="l"/>
            <a:r>
              <a:rPr lang="pt-BR" b="0" i="0" dirty="0">
                <a:solidFill>
                  <a:srgbClr val="16191F"/>
                </a:solidFill>
                <a:effectLst/>
                <a:latin typeface="Amazon Ember"/>
              </a:rPr>
              <a:t>Com as políticas baseadas em recursos, você pode especificar quem tem acesso ao recurso e quais ações essas pessoas podem realizar nele. Para saber se as entidades de contas fora de sua zona de confiança (organização confiável ou conta) têm acesso para assumir as suas funções, consulte </a:t>
            </a:r>
            <a:r>
              <a:rPr lang="pt-BR" b="0" i="0" u="none" strike="noStrike" dirty="0">
                <a:solidFill>
                  <a:srgbClr val="16191F"/>
                </a:solidFill>
                <a:effectLst/>
                <a:latin typeface="Amazon Ember"/>
                <a:hlinkClick r:id="rId7"/>
              </a:rPr>
              <a:t>O que é o IAM Access </a:t>
            </a:r>
            <a:r>
              <a:rPr lang="pt-BR" b="0" i="0" u="none" strike="noStrike" dirty="0" err="1">
                <a:solidFill>
                  <a:srgbClr val="16191F"/>
                </a:solidFill>
                <a:effectLst/>
                <a:latin typeface="Amazon Ember"/>
                <a:hlinkClick r:id="rId7"/>
              </a:rPr>
              <a:t>Analyzer</a:t>
            </a:r>
            <a:r>
              <a:rPr lang="pt-BR" b="0" i="0" u="none" strike="noStrike" dirty="0">
                <a:solidFill>
                  <a:srgbClr val="16191F"/>
                </a:solidFill>
                <a:effectLst/>
                <a:latin typeface="Amazon Ember"/>
                <a:hlinkClick r:id="rId7"/>
              </a:rPr>
              <a:t>?</a:t>
            </a:r>
            <a:r>
              <a:rPr lang="pt-BR" b="0" i="0" dirty="0">
                <a:solidFill>
                  <a:srgbClr val="16191F"/>
                </a:solidFill>
                <a:effectLst/>
                <a:latin typeface="Amazon Ember"/>
              </a:rPr>
              <a:t>. As políticas baseadas em recursos são apenas em linha, não gerenciadas.</a:t>
            </a:r>
          </a:p>
          <a:p>
            <a:pPr algn="l"/>
            <a:r>
              <a:rPr lang="pt-BR" b="1" i="0" dirty="0">
                <a:solidFill>
                  <a:srgbClr val="16191F"/>
                </a:solidFill>
                <a:effectLst/>
                <a:latin typeface="Amazon Ember"/>
              </a:rPr>
              <a:t>nota</a:t>
            </a:r>
            <a:endParaRPr lang="pt-BR" b="0" i="0" dirty="0">
              <a:solidFill>
                <a:srgbClr val="16191F"/>
              </a:solidFill>
              <a:effectLst/>
              <a:latin typeface="Amazon Ember"/>
            </a:endParaRPr>
          </a:p>
          <a:p>
            <a:pPr algn="l"/>
            <a:r>
              <a:rPr lang="pt-BR" b="0" i="1" dirty="0">
                <a:solidFill>
                  <a:srgbClr val="16191F"/>
                </a:solidFill>
                <a:effectLst/>
                <a:latin typeface="Amazon Ember"/>
              </a:rPr>
              <a:t>Políticas baseadas em recursos</a:t>
            </a:r>
            <a:r>
              <a:rPr lang="pt-BR" b="0" i="0" dirty="0">
                <a:solidFill>
                  <a:srgbClr val="16191F"/>
                </a:solidFill>
                <a:effectLst/>
                <a:latin typeface="Amazon Ember"/>
              </a:rPr>
              <a:t> são diferentes das </a:t>
            </a:r>
            <a:r>
              <a:rPr lang="pt-BR" b="0" i="1" dirty="0">
                <a:solidFill>
                  <a:srgbClr val="16191F"/>
                </a:solidFill>
                <a:effectLst/>
                <a:latin typeface="Amazon Ember"/>
              </a:rPr>
              <a:t>permissões no nível do recurso</a:t>
            </a:r>
            <a:r>
              <a:rPr lang="pt-BR" b="0" i="0" dirty="0">
                <a:solidFill>
                  <a:srgbClr val="16191F"/>
                </a:solidFill>
                <a:effectLst/>
                <a:latin typeface="Amazon Ember"/>
              </a:rPr>
              <a:t>. Você pode anexar as políticas baseadas em recursos diretamente em um recurso, como indicado neste tópico. As permissões no nível do recurso referem-se à capacidade de usar </a:t>
            </a:r>
            <a:r>
              <a:rPr lang="pt-BR" b="0" i="0" u="none" strike="noStrike" dirty="0" err="1">
                <a:solidFill>
                  <a:srgbClr val="16191F"/>
                </a:solidFill>
                <a:effectLst/>
                <a:latin typeface="Amazon Ember"/>
                <a:hlinkClick r:id="rId8"/>
              </a:rPr>
              <a:t>ARNs</a:t>
            </a:r>
            <a:r>
              <a:rPr lang="pt-BR" b="0" i="0" dirty="0">
                <a:solidFill>
                  <a:srgbClr val="16191F"/>
                </a:solidFill>
                <a:effectLst/>
                <a:latin typeface="Amazon Ember"/>
              </a:rPr>
              <a:t> para especificar recursos individuais em uma política. As políticas baseadas em recursos são compatíveis apenas com alguns serviços da AWS. Para obter uma lista de serviços que são compatíveis com políticas baseadas em recursos e permissões no nível do recurso, consulte </a:t>
            </a:r>
            <a:r>
              <a:rPr lang="pt-BR" b="0" i="0" u="none" strike="noStrike" dirty="0">
                <a:solidFill>
                  <a:srgbClr val="16191F"/>
                </a:solidFill>
                <a:effectLst/>
                <a:latin typeface="Amazon Ember"/>
                <a:hlinkClick r:id="rId6"/>
              </a:rPr>
              <a:t>Serviços da AWS que funcionam com o IAM</a:t>
            </a:r>
            <a:r>
              <a:rPr lang="pt-BR" b="0" i="0" dirty="0">
                <a:solidFill>
                  <a:srgbClr val="16191F"/>
                </a:solidFill>
                <a:effectLst/>
                <a:latin typeface="Amazon Ember"/>
              </a:rPr>
              <a:t>.</a:t>
            </a:r>
          </a:p>
          <a:p>
            <a:pPr algn="l"/>
            <a:r>
              <a:rPr lang="pt-BR" b="0" i="0" dirty="0">
                <a:solidFill>
                  <a:srgbClr val="16191F"/>
                </a:solidFill>
                <a:effectLst/>
                <a:latin typeface="Amazon Ember"/>
              </a:rPr>
              <a:t>Para saber como as políticas baseadas em identidade e as baseadas em recurso interagem na mesma conta, consulte </a:t>
            </a:r>
            <a:r>
              <a:rPr lang="pt-BR" b="0" i="0" u="none" strike="noStrike" dirty="0">
                <a:solidFill>
                  <a:srgbClr val="16191F"/>
                </a:solidFill>
                <a:effectLst/>
                <a:latin typeface="Amazon Ember"/>
                <a:hlinkClick r:id="rId9"/>
              </a:rPr>
              <a:t>Avaliação de políticas em uma única conta</a:t>
            </a:r>
            <a:r>
              <a:rPr lang="pt-BR" b="0" i="0" dirty="0">
                <a:solidFill>
                  <a:srgbClr val="16191F"/>
                </a:solidFill>
                <a:effectLst/>
                <a:latin typeface="Amazon Ember"/>
              </a:rPr>
              <a:t>.</a:t>
            </a:r>
          </a:p>
          <a:p>
            <a:pPr algn="l"/>
            <a:r>
              <a:rPr lang="pt-BR" b="0" i="0" dirty="0">
                <a:solidFill>
                  <a:srgbClr val="16191F"/>
                </a:solidFill>
                <a:effectLst/>
                <a:latin typeface="Amazon Ember"/>
              </a:rPr>
              <a:t>Para saber como as políticas interagem entre contas, consulte </a:t>
            </a:r>
            <a:r>
              <a:rPr lang="pt-BR" b="0" i="0" u="none" strike="noStrike" dirty="0">
                <a:solidFill>
                  <a:srgbClr val="16191F"/>
                </a:solidFill>
                <a:effectLst/>
                <a:latin typeface="Amazon Ember"/>
                <a:hlinkClick r:id="rId10"/>
              </a:rPr>
              <a:t>Lógica de avaliação de política entre contas</a:t>
            </a:r>
            <a:r>
              <a:rPr lang="pt-BR" b="0" i="0" dirty="0">
                <a:solidFill>
                  <a:srgbClr val="16191F"/>
                </a:solidFill>
                <a:effectLst/>
                <a:latin typeface="Amazon Ember"/>
              </a:rPr>
              <a:t>.</a:t>
            </a:r>
          </a:p>
          <a:p>
            <a:pPr algn="l"/>
            <a:r>
              <a:rPr lang="pt-BR" b="0" i="0" dirty="0">
                <a:solidFill>
                  <a:srgbClr val="16191F"/>
                </a:solidFill>
                <a:effectLst/>
                <a:latin typeface="Amazon Ember"/>
              </a:rPr>
              <a:t>Para compreender melhor esses conceitos, exiba a figura a seguir. O administrador da conta 123456789012 anexou </a:t>
            </a:r>
            <a:r>
              <a:rPr lang="pt-BR" b="0" i="1" dirty="0">
                <a:solidFill>
                  <a:srgbClr val="16191F"/>
                </a:solidFill>
                <a:effectLst/>
                <a:latin typeface="Amazon Ember"/>
              </a:rPr>
              <a:t>políticas baseadas na identidade</a:t>
            </a:r>
            <a:r>
              <a:rPr lang="pt-BR" b="0" i="0" dirty="0">
                <a:solidFill>
                  <a:srgbClr val="16191F"/>
                </a:solidFill>
                <a:effectLst/>
                <a:latin typeface="Amazon Ember"/>
              </a:rPr>
              <a:t> aos usuários </a:t>
            </a:r>
            <a:r>
              <a:rPr lang="pt-BR" b="0" i="0" dirty="0" err="1">
                <a:solidFill>
                  <a:srgbClr val="16191F"/>
                </a:solidFill>
                <a:effectLst/>
                <a:latin typeface="Amazon Ember"/>
              </a:rPr>
              <a:t>JohnSmith</a:t>
            </a:r>
            <a:r>
              <a:rPr lang="pt-BR" b="0" i="0" dirty="0">
                <a:solidFill>
                  <a:srgbClr val="16191F"/>
                </a:solidFill>
                <a:effectLst/>
                <a:latin typeface="Amazon Ember"/>
              </a:rPr>
              <a:t>, </a:t>
            </a:r>
            <a:r>
              <a:rPr lang="pt-BR" b="0" i="0" dirty="0" err="1">
                <a:solidFill>
                  <a:srgbClr val="16191F"/>
                </a:solidFill>
                <a:effectLst/>
                <a:latin typeface="Amazon Ember"/>
              </a:rPr>
              <a:t>CarlosSalazar</a:t>
            </a:r>
            <a:r>
              <a:rPr lang="pt-BR" b="0" i="0" dirty="0">
                <a:solidFill>
                  <a:srgbClr val="16191F"/>
                </a:solidFill>
                <a:effectLst/>
                <a:latin typeface="Amazon Ember"/>
              </a:rPr>
              <a:t> e </a:t>
            </a:r>
            <a:r>
              <a:rPr lang="pt-BR" b="0" i="0" dirty="0" err="1">
                <a:solidFill>
                  <a:srgbClr val="16191F"/>
                </a:solidFill>
                <a:effectLst/>
                <a:latin typeface="Amazon Ember"/>
              </a:rPr>
              <a:t>MaryMajor</a:t>
            </a:r>
            <a:r>
              <a:rPr lang="pt-BR" b="0" i="0" dirty="0">
                <a:solidFill>
                  <a:srgbClr val="16191F"/>
                </a:solidFill>
                <a:effectLst/>
                <a:latin typeface="Amazon Ember"/>
              </a:rPr>
              <a:t>. Algumas das ações nessas políticas podem ser realizadas em recursos específicos. Por exemplo, o usuário </a:t>
            </a:r>
            <a:r>
              <a:rPr lang="pt-BR" b="0" i="0" dirty="0" err="1">
                <a:solidFill>
                  <a:srgbClr val="16191F"/>
                </a:solidFill>
                <a:effectLst/>
                <a:latin typeface="Amazon Ember"/>
              </a:rPr>
              <a:t>JohnSmith</a:t>
            </a:r>
            <a:r>
              <a:rPr lang="pt-BR" b="0" i="0" dirty="0">
                <a:solidFill>
                  <a:srgbClr val="16191F"/>
                </a:solidFill>
                <a:effectLst/>
                <a:latin typeface="Amazon Ember"/>
              </a:rPr>
              <a:t> pode realizar algumas ações em </a:t>
            </a:r>
            <a:r>
              <a:rPr lang="pt-BR" b="0" i="0" dirty="0" err="1">
                <a:solidFill>
                  <a:srgbClr val="16191F"/>
                </a:solidFill>
                <a:effectLst/>
                <a:latin typeface="Amazon Ember"/>
              </a:rPr>
              <a:t>Resource</a:t>
            </a:r>
            <a:r>
              <a:rPr lang="pt-BR" b="0" i="0" dirty="0">
                <a:solidFill>
                  <a:srgbClr val="16191F"/>
                </a:solidFill>
                <a:effectLst/>
                <a:latin typeface="Amazon Ember"/>
              </a:rPr>
              <a:t> X. Esta é uma </a:t>
            </a:r>
            <a:r>
              <a:rPr lang="pt-BR" b="0" i="1" dirty="0">
                <a:solidFill>
                  <a:srgbClr val="16191F"/>
                </a:solidFill>
                <a:effectLst/>
                <a:latin typeface="Amazon Ember"/>
              </a:rPr>
              <a:t>permissão no nível do recurso</a:t>
            </a:r>
            <a:r>
              <a:rPr lang="pt-BR" b="0" i="0" dirty="0">
                <a:solidFill>
                  <a:srgbClr val="16191F"/>
                </a:solidFill>
                <a:effectLst/>
                <a:latin typeface="Amazon Ember"/>
              </a:rPr>
              <a:t> em uma política baseada em identidade. O administrador também adicionou </a:t>
            </a:r>
            <a:r>
              <a:rPr lang="pt-BR" b="0" i="1" dirty="0">
                <a:solidFill>
                  <a:srgbClr val="16191F"/>
                </a:solidFill>
                <a:effectLst/>
                <a:latin typeface="Amazon Ember"/>
              </a:rPr>
              <a:t>políticas baseadas em recurso</a:t>
            </a:r>
            <a:r>
              <a:rPr lang="pt-BR" b="0" i="0" dirty="0">
                <a:solidFill>
                  <a:srgbClr val="16191F"/>
                </a:solidFill>
                <a:effectLst/>
                <a:latin typeface="Amazon Ember"/>
              </a:rPr>
              <a:t> a </a:t>
            </a:r>
            <a:r>
              <a:rPr lang="pt-BR" b="0" i="0" dirty="0" err="1">
                <a:solidFill>
                  <a:srgbClr val="16191F"/>
                </a:solidFill>
                <a:effectLst/>
                <a:latin typeface="Amazon Ember"/>
              </a:rPr>
              <a:t>Resource</a:t>
            </a:r>
            <a:r>
              <a:rPr lang="pt-BR" b="0" i="0" dirty="0">
                <a:solidFill>
                  <a:srgbClr val="16191F"/>
                </a:solidFill>
                <a:effectLst/>
                <a:latin typeface="Amazon Ember"/>
              </a:rPr>
              <a:t> X, </a:t>
            </a:r>
            <a:r>
              <a:rPr lang="pt-BR" b="0" i="0" dirty="0" err="1">
                <a:solidFill>
                  <a:srgbClr val="16191F"/>
                </a:solidFill>
                <a:effectLst/>
                <a:latin typeface="Amazon Ember"/>
              </a:rPr>
              <a:t>Resource</a:t>
            </a:r>
            <a:r>
              <a:rPr lang="pt-BR" b="0" i="0" dirty="0">
                <a:solidFill>
                  <a:srgbClr val="16191F"/>
                </a:solidFill>
                <a:effectLst/>
                <a:latin typeface="Amazon Ember"/>
              </a:rPr>
              <a:t> Y e </a:t>
            </a:r>
            <a:r>
              <a:rPr lang="pt-BR" b="0" i="0" dirty="0" err="1">
                <a:solidFill>
                  <a:srgbClr val="16191F"/>
                </a:solidFill>
                <a:effectLst/>
                <a:latin typeface="Amazon Ember"/>
              </a:rPr>
              <a:t>Resource</a:t>
            </a:r>
            <a:r>
              <a:rPr lang="pt-BR" b="0" i="0" dirty="0">
                <a:solidFill>
                  <a:srgbClr val="16191F"/>
                </a:solidFill>
                <a:effectLst/>
                <a:latin typeface="Amazon Ember"/>
              </a:rPr>
              <a:t> Z. As políticas baseadas em recurso permitem especificar quem pode acessar esse recurso. Por exemplo, a política baseada em recurso em </a:t>
            </a:r>
            <a:r>
              <a:rPr lang="pt-BR" b="0" i="0" dirty="0" err="1">
                <a:solidFill>
                  <a:srgbClr val="16191F"/>
                </a:solidFill>
                <a:effectLst/>
                <a:latin typeface="Amazon Ember"/>
              </a:rPr>
              <a:t>JohnSmith</a:t>
            </a:r>
            <a:r>
              <a:rPr lang="pt-BR" b="0" i="0" dirty="0">
                <a:solidFill>
                  <a:srgbClr val="16191F"/>
                </a:solidFill>
                <a:effectLst/>
                <a:latin typeface="Amazon Ember"/>
              </a:rPr>
              <a:t> permite a lista de usuários </a:t>
            </a:r>
            <a:r>
              <a:rPr lang="pt-BR" b="0" i="0" dirty="0" err="1">
                <a:solidFill>
                  <a:srgbClr val="16191F"/>
                </a:solidFill>
                <a:effectLst/>
                <a:latin typeface="Amazon Ember"/>
              </a:rPr>
              <a:t>MaryMajor</a:t>
            </a:r>
            <a:r>
              <a:rPr lang="pt-BR" b="0" i="0" dirty="0">
                <a:solidFill>
                  <a:srgbClr val="16191F"/>
                </a:solidFill>
                <a:effectLst/>
                <a:latin typeface="Amazon Ember"/>
              </a:rPr>
              <a:t> e </a:t>
            </a:r>
            <a:r>
              <a:rPr lang="pt-BR" b="0" i="0" dirty="0" err="1">
                <a:solidFill>
                  <a:srgbClr val="16191F"/>
                </a:solidFill>
                <a:effectLst/>
                <a:latin typeface="Amazon Ember"/>
              </a:rPr>
              <a:t>Resource</a:t>
            </a:r>
            <a:r>
              <a:rPr lang="pt-BR" b="0" i="0" dirty="0">
                <a:solidFill>
                  <a:srgbClr val="16191F"/>
                </a:solidFill>
                <a:effectLst/>
                <a:latin typeface="Amazon Ember"/>
              </a:rPr>
              <a:t> X e o acesso de leitura ao recurso.</a:t>
            </a:r>
          </a:p>
          <a:p>
            <a:pPr algn="l"/>
            <a:r>
              <a:rPr lang="pt-BR" b="0" i="0" dirty="0">
                <a:solidFill>
                  <a:srgbClr val="16191F"/>
                </a:solidFill>
                <a:effectLst/>
                <a:latin typeface="Amazon Ember"/>
              </a:rPr>
              <a:t>O exemplo de conta 123456789012 permite que os seguintes usuários realizem as ações listadas:</a:t>
            </a:r>
          </a:p>
          <a:p>
            <a:pPr algn="l">
              <a:buFont typeface="Arial" panose="020B0604020202020204" pitchFamily="34" charset="0"/>
              <a:buChar char="•"/>
            </a:pPr>
            <a:r>
              <a:rPr lang="pt-BR" b="1" i="0" dirty="0" err="1">
                <a:solidFill>
                  <a:srgbClr val="16191F"/>
                </a:solidFill>
                <a:effectLst/>
                <a:latin typeface="Amazon Ember"/>
              </a:rPr>
              <a:t>JohnSmith</a:t>
            </a:r>
            <a:r>
              <a:rPr lang="pt-BR" b="0" i="0" dirty="0">
                <a:solidFill>
                  <a:srgbClr val="16191F"/>
                </a:solidFill>
                <a:effectLst/>
                <a:latin typeface="Amazon Ember"/>
              </a:rPr>
              <a:t>: John pode realizar ações de listagem e leitura em </a:t>
            </a:r>
            <a:r>
              <a:rPr lang="pt-BR" b="0" i="0" dirty="0" err="1">
                <a:solidFill>
                  <a:srgbClr val="16191F"/>
                </a:solidFill>
                <a:effectLst/>
                <a:latin typeface="Amazon Ember"/>
              </a:rPr>
              <a:t>Resource</a:t>
            </a:r>
            <a:r>
              <a:rPr lang="pt-BR" b="0" i="0" dirty="0">
                <a:solidFill>
                  <a:srgbClr val="16191F"/>
                </a:solidFill>
                <a:effectLst/>
                <a:latin typeface="Amazon Ember"/>
              </a:rPr>
              <a:t> X. Ele recebe essa permissão pela política baseada em identidade pelo usuário e a política baseada em recurso em </a:t>
            </a:r>
            <a:r>
              <a:rPr lang="pt-BR" b="0" i="0" dirty="0" err="1">
                <a:solidFill>
                  <a:srgbClr val="16191F"/>
                </a:solidFill>
                <a:effectLst/>
                <a:latin typeface="Amazon Ember"/>
              </a:rPr>
              <a:t>Resource</a:t>
            </a:r>
            <a:r>
              <a:rPr lang="pt-BR" b="0" i="0" dirty="0">
                <a:solidFill>
                  <a:srgbClr val="16191F"/>
                </a:solidFill>
                <a:effectLst/>
                <a:latin typeface="Amazon Ember"/>
              </a:rPr>
              <a:t> X.</a:t>
            </a:r>
          </a:p>
          <a:p>
            <a:pPr algn="l">
              <a:buFont typeface="Arial" panose="020B0604020202020204" pitchFamily="34" charset="0"/>
              <a:buChar char="•"/>
            </a:pPr>
            <a:r>
              <a:rPr lang="pt-BR" b="1" i="0" dirty="0" err="1">
                <a:solidFill>
                  <a:srgbClr val="16191F"/>
                </a:solidFill>
                <a:effectLst/>
                <a:latin typeface="Amazon Ember"/>
              </a:rPr>
              <a:t>CarlosSalazar</a:t>
            </a:r>
            <a:r>
              <a:rPr lang="pt-BR" b="0" i="0" dirty="0">
                <a:solidFill>
                  <a:srgbClr val="16191F"/>
                </a:solidFill>
                <a:effectLst/>
                <a:latin typeface="Amazon Ember"/>
              </a:rPr>
              <a:t>: Carlos pode realizar ações de listagem, leitura e gravação em </a:t>
            </a:r>
            <a:r>
              <a:rPr lang="pt-BR" b="0" i="0" dirty="0" err="1">
                <a:solidFill>
                  <a:srgbClr val="16191F"/>
                </a:solidFill>
                <a:effectLst/>
                <a:latin typeface="Amazon Ember"/>
              </a:rPr>
              <a:t>Resource</a:t>
            </a:r>
            <a:r>
              <a:rPr lang="pt-BR" b="0" i="0" dirty="0">
                <a:solidFill>
                  <a:srgbClr val="16191F"/>
                </a:solidFill>
                <a:effectLst/>
                <a:latin typeface="Amazon Ember"/>
              </a:rPr>
              <a:t> Y, mas o acesso a </a:t>
            </a:r>
            <a:r>
              <a:rPr lang="pt-BR" b="0" i="0" dirty="0" err="1">
                <a:solidFill>
                  <a:srgbClr val="16191F"/>
                </a:solidFill>
                <a:effectLst/>
                <a:latin typeface="Amazon Ember"/>
              </a:rPr>
              <a:t>Resource</a:t>
            </a:r>
            <a:r>
              <a:rPr lang="pt-BR" b="0" i="0" dirty="0">
                <a:solidFill>
                  <a:srgbClr val="16191F"/>
                </a:solidFill>
                <a:effectLst/>
                <a:latin typeface="Amazon Ember"/>
              </a:rPr>
              <a:t> Z é negado. A política baseada em identidade em Carlos permite que ele realize ações de listagem e leitura em </a:t>
            </a:r>
            <a:r>
              <a:rPr lang="pt-BR" b="0" i="0" dirty="0" err="1">
                <a:solidFill>
                  <a:srgbClr val="16191F"/>
                </a:solidFill>
                <a:effectLst/>
                <a:latin typeface="Amazon Ember"/>
              </a:rPr>
              <a:t>Resource</a:t>
            </a:r>
            <a:r>
              <a:rPr lang="pt-BR" b="0" i="0" dirty="0">
                <a:solidFill>
                  <a:srgbClr val="16191F"/>
                </a:solidFill>
                <a:effectLst/>
                <a:latin typeface="Amazon Ember"/>
              </a:rPr>
              <a:t> Y. A política baseada em recurso </a:t>
            </a:r>
            <a:r>
              <a:rPr lang="pt-BR" b="0" i="0" dirty="0" err="1">
                <a:solidFill>
                  <a:srgbClr val="16191F"/>
                </a:solidFill>
                <a:effectLst/>
                <a:latin typeface="Amazon Ember"/>
              </a:rPr>
              <a:t>Resource</a:t>
            </a:r>
            <a:r>
              <a:rPr lang="pt-BR" b="0" i="0" dirty="0">
                <a:solidFill>
                  <a:srgbClr val="16191F"/>
                </a:solidFill>
                <a:effectLst/>
                <a:latin typeface="Amazon Ember"/>
              </a:rPr>
              <a:t> Y também dá a ele permissões de gravação. No entanto, embora a política baseada em identidade dê a ele acesso a </a:t>
            </a:r>
            <a:r>
              <a:rPr lang="pt-BR" b="0" i="0" dirty="0" err="1">
                <a:solidFill>
                  <a:srgbClr val="16191F"/>
                </a:solidFill>
                <a:effectLst/>
                <a:latin typeface="Amazon Ember"/>
              </a:rPr>
              <a:t>Resource</a:t>
            </a:r>
            <a:r>
              <a:rPr lang="pt-BR" b="0" i="0" dirty="0">
                <a:solidFill>
                  <a:srgbClr val="16191F"/>
                </a:solidFill>
                <a:effectLst/>
                <a:latin typeface="Amazon Ember"/>
              </a:rPr>
              <a:t> Z, a política baseada em recurso </a:t>
            </a:r>
            <a:r>
              <a:rPr lang="pt-BR" b="0" i="0" dirty="0" err="1">
                <a:solidFill>
                  <a:srgbClr val="16191F"/>
                </a:solidFill>
                <a:effectLst/>
                <a:latin typeface="Amazon Ember"/>
              </a:rPr>
              <a:t>Resource</a:t>
            </a:r>
            <a:r>
              <a:rPr lang="pt-BR" b="0" i="0" dirty="0">
                <a:solidFill>
                  <a:srgbClr val="16191F"/>
                </a:solidFill>
                <a:effectLst/>
                <a:latin typeface="Amazon Ember"/>
              </a:rPr>
              <a:t> Z nega esse acesso. Uma Deny explícita substitui uma </a:t>
            </a:r>
            <a:r>
              <a:rPr lang="pt-BR" b="0" i="0" dirty="0" err="1">
                <a:solidFill>
                  <a:srgbClr val="16191F"/>
                </a:solidFill>
                <a:effectLst/>
                <a:latin typeface="Amazon Ember"/>
              </a:rPr>
              <a:t>Allow</a:t>
            </a:r>
            <a:r>
              <a:rPr lang="pt-BR" b="0" i="0" dirty="0">
                <a:solidFill>
                  <a:srgbClr val="16191F"/>
                </a:solidFill>
                <a:effectLst/>
                <a:latin typeface="Amazon Ember"/>
              </a:rPr>
              <a:t>, e o acesso a </a:t>
            </a:r>
            <a:r>
              <a:rPr lang="pt-BR" b="0" i="0" dirty="0" err="1">
                <a:solidFill>
                  <a:srgbClr val="16191F"/>
                </a:solidFill>
                <a:effectLst/>
                <a:latin typeface="Amazon Ember"/>
              </a:rPr>
              <a:t>Resource</a:t>
            </a:r>
            <a:r>
              <a:rPr lang="pt-BR" b="0" i="0" dirty="0">
                <a:solidFill>
                  <a:srgbClr val="16191F"/>
                </a:solidFill>
                <a:effectLst/>
                <a:latin typeface="Amazon Ember"/>
              </a:rPr>
              <a:t> Z é negado. Para mais informações, consulte </a:t>
            </a:r>
            <a:r>
              <a:rPr lang="pt-BR" b="0" i="0" u="none" strike="noStrike" dirty="0">
                <a:solidFill>
                  <a:srgbClr val="16191F"/>
                </a:solidFill>
                <a:effectLst/>
                <a:latin typeface="Amazon Ember"/>
                <a:hlinkClick r:id="rId11"/>
              </a:rPr>
              <a:t>Lógica da avaliação de política</a:t>
            </a:r>
            <a:r>
              <a:rPr lang="pt-BR" b="0" i="0" dirty="0">
                <a:solidFill>
                  <a:srgbClr val="16191F"/>
                </a:solidFill>
                <a:effectLst/>
                <a:latin typeface="Amazon Ember"/>
              </a:rPr>
              <a:t>.</a:t>
            </a:r>
          </a:p>
          <a:p>
            <a:pPr algn="l">
              <a:buFont typeface="Arial" panose="020B0604020202020204" pitchFamily="34" charset="0"/>
              <a:buChar char="•"/>
            </a:pPr>
            <a:r>
              <a:rPr lang="pt-BR" b="1" i="0" dirty="0" err="1">
                <a:solidFill>
                  <a:srgbClr val="16191F"/>
                </a:solidFill>
                <a:effectLst/>
                <a:latin typeface="Amazon Ember"/>
              </a:rPr>
              <a:t>MaryMajor</a:t>
            </a:r>
            <a:r>
              <a:rPr lang="pt-BR" b="0" i="0" dirty="0">
                <a:solidFill>
                  <a:srgbClr val="16191F"/>
                </a:solidFill>
                <a:effectLst/>
                <a:latin typeface="Amazon Ember"/>
              </a:rPr>
              <a:t>: Mary pode realizar operações de listagem, leitura e gravação em </a:t>
            </a:r>
            <a:r>
              <a:rPr lang="pt-BR" b="0" i="0" dirty="0" err="1">
                <a:solidFill>
                  <a:srgbClr val="16191F"/>
                </a:solidFill>
                <a:effectLst/>
                <a:latin typeface="Amazon Ember"/>
              </a:rPr>
              <a:t>Resource</a:t>
            </a:r>
            <a:r>
              <a:rPr lang="pt-BR" b="0" i="0" dirty="0">
                <a:solidFill>
                  <a:srgbClr val="16191F"/>
                </a:solidFill>
                <a:effectLst/>
                <a:latin typeface="Amazon Ember"/>
              </a:rPr>
              <a:t> X, </a:t>
            </a:r>
            <a:r>
              <a:rPr lang="pt-BR" b="0" i="0" dirty="0" err="1">
                <a:solidFill>
                  <a:srgbClr val="16191F"/>
                </a:solidFill>
                <a:effectLst/>
                <a:latin typeface="Amazon Ember"/>
              </a:rPr>
              <a:t>Resource</a:t>
            </a:r>
            <a:r>
              <a:rPr lang="pt-BR" b="0" i="0" dirty="0">
                <a:solidFill>
                  <a:srgbClr val="16191F"/>
                </a:solidFill>
                <a:effectLst/>
                <a:latin typeface="Amazon Ember"/>
              </a:rPr>
              <a:t> Y e </a:t>
            </a:r>
            <a:r>
              <a:rPr lang="pt-BR" b="0" i="0" dirty="0" err="1">
                <a:solidFill>
                  <a:srgbClr val="16191F"/>
                </a:solidFill>
                <a:effectLst/>
                <a:latin typeface="Amazon Ember"/>
              </a:rPr>
              <a:t>Resource</a:t>
            </a:r>
            <a:r>
              <a:rPr lang="pt-BR" b="0" i="0" dirty="0">
                <a:solidFill>
                  <a:srgbClr val="16191F"/>
                </a:solidFill>
                <a:effectLst/>
                <a:latin typeface="Amazon Ember"/>
              </a:rPr>
              <a:t> Z. A política baseada em identidade permite mais ações em mais recursos do que as políticas baseadas em recursos, mas nenhuma delas nega acesso.</a:t>
            </a:r>
          </a:p>
          <a:p>
            <a:pPr algn="l">
              <a:buFont typeface="Arial" panose="020B0604020202020204" pitchFamily="34" charset="0"/>
              <a:buChar char="•"/>
            </a:pPr>
            <a:r>
              <a:rPr lang="pt-BR" b="1" i="0" dirty="0" err="1">
                <a:solidFill>
                  <a:srgbClr val="16191F"/>
                </a:solidFill>
                <a:effectLst/>
                <a:latin typeface="Amazon Ember"/>
              </a:rPr>
              <a:t>ZhangWei</a:t>
            </a:r>
            <a:r>
              <a:rPr lang="pt-BR" b="0" i="0" dirty="0">
                <a:solidFill>
                  <a:srgbClr val="16191F"/>
                </a:solidFill>
                <a:effectLst/>
                <a:latin typeface="Amazon Ember"/>
              </a:rPr>
              <a:t>: Zhang tem acesso total a </a:t>
            </a:r>
            <a:r>
              <a:rPr lang="pt-BR" b="0" i="0" dirty="0" err="1">
                <a:solidFill>
                  <a:srgbClr val="16191F"/>
                </a:solidFill>
                <a:effectLst/>
                <a:latin typeface="Amazon Ember"/>
              </a:rPr>
              <a:t>Resource</a:t>
            </a:r>
            <a:r>
              <a:rPr lang="pt-BR" b="0" i="0" dirty="0">
                <a:solidFill>
                  <a:srgbClr val="16191F"/>
                </a:solidFill>
                <a:effectLst/>
                <a:latin typeface="Amazon Ember"/>
              </a:rPr>
              <a:t> Z. Zhang não tem políticas baseadas em identidade, mas a política baseada em recurso </a:t>
            </a:r>
            <a:r>
              <a:rPr lang="pt-BR" b="0" i="0" dirty="0" err="1">
                <a:solidFill>
                  <a:srgbClr val="16191F"/>
                </a:solidFill>
                <a:effectLst/>
                <a:latin typeface="Amazon Ember"/>
              </a:rPr>
              <a:t>Resource</a:t>
            </a:r>
            <a:r>
              <a:rPr lang="pt-BR" b="0" i="0" dirty="0">
                <a:solidFill>
                  <a:srgbClr val="16191F"/>
                </a:solidFill>
                <a:effectLst/>
                <a:latin typeface="Amazon Ember"/>
              </a:rPr>
              <a:t> Z dá a ele acesso total ao recurso. Zhang também pode executar ações de listagem e leitura no </a:t>
            </a:r>
            <a:r>
              <a:rPr lang="pt-BR" b="0" i="0" dirty="0" err="1">
                <a:solidFill>
                  <a:srgbClr val="16191F"/>
                </a:solidFill>
                <a:effectLst/>
                <a:latin typeface="Amazon Ember"/>
              </a:rPr>
              <a:t>Resource</a:t>
            </a:r>
            <a:r>
              <a:rPr lang="pt-BR" b="0" i="0" dirty="0">
                <a:solidFill>
                  <a:srgbClr val="16191F"/>
                </a:solidFill>
                <a:effectLst/>
                <a:latin typeface="Amazon Ember"/>
              </a:rPr>
              <a:t> Y.</a:t>
            </a:r>
          </a:p>
          <a:p>
            <a:pPr algn="l"/>
            <a:r>
              <a:rPr lang="pt-BR" b="0" i="0" dirty="0">
                <a:solidFill>
                  <a:srgbClr val="16191F"/>
                </a:solidFill>
                <a:effectLst/>
                <a:latin typeface="Amazon Ember"/>
              </a:rPr>
              <a:t>As políticas baseadas em identidade e as baseadas em recurso são políticas de permissões e avaliadas juntas. Para uma solicitação a que somente políticas de permissões se apliquem, a AWS primeiro verifica todas as políticas de um Deny. Caso haja alguma, a solicitação é negada. Em seguida, o AWS verifica cada </a:t>
            </a:r>
            <a:r>
              <a:rPr lang="pt-BR" b="0" i="0" dirty="0" err="1">
                <a:solidFill>
                  <a:srgbClr val="16191F"/>
                </a:solidFill>
                <a:effectLst/>
                <a:latin typeface="Amazon Ember"/>
              </a:rPr>
              <a:t>Allow</a:t>
            </a:r>
            <a:r>
              <a:rPr lang="pt-BR" b="0" i="0" dirty="0">
                <a:solidFill>
                  <a:srgbClr val="16191F"/>
                </a:solidFill>
                <a:effectLst/>
                <a:latin typeface="Amazon Ember"/>
              </a:rPr>
              <a:t>. Se, pelo menos uma declaração de política permitir a ação na solicitação, a solicitação será permitida. Não importa se a </a:t>
            </a:r>
            <a:r>
              <a:rPr lang="pt-BR" b="0" i="0" dirty="0" err="1">
                <a:solidFill>
                  <a:srgbClr val="16191F"/>
                </a:solidFill>
                <a:effectLst/>
                <a:latin typeface="Amazon Ember"/>
              </a:rPr>
              <a:t>Allow</a:t>
            </a:r>
            <a:r>
              <a:rPr lang="pt-BR" b="0" i="0" dirty="0">
                <a:solidFill>
                  <a:srgbClr val="16191F"/>
                </a:solidFill>
                <a:effectLst/>
                <a:latin typeface="Amazon Ember"/>
              </a:rPr>
              <a:t> está na política baseada em identidade ou na política baseada em recurso.</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17</a:t>
            </a:fld>
            <a:endParaRPr/>
          </a:p>
        </p:txBody>
      </p:sp>
    </p:spTree>
    <p:extLst>
      <p:ext uri="{BB962C8B-B14F-4D97-AF65-F5344CB8AC3E}">
        <p14:creationId xmlns:p14="http://schemas.microsoft.com/office/powerpoint/2010/main" val="3785701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marL="0" marR="0" lvl="0" indent="0" algn="l" rtl="0">
              <a:lnSpc>
                <a:spcPct val="130000"/>
              </a:lnSpc>
              <a:spcBef>
                <a:spcPts val="0"/>
              </a:spcBef>
              <a:spcAft>
                <a:spcPts val="0"/>
              </a:spcAft>
              <a:buClr>
                <a:srgbClr val="000000"/>
              </a:buClr>
              <a:buSzPts val="1100"/>
              <a:buFont typeface="Arial"/>
              <a:buNone/>
            </a:pPr>
            <a:r>
              <a:rPr lang="pt-BR" sz="1200" b="1" i="0" u="none" strike="noStrike" cap="none" dirty="0" err="1">
                <a:solidFill>
                  <a:srgbClr val="626E73"/>
                </a:solidFill>
                <a:latin typeface="Roboto Light"/>
                <a:ea typeface="Roboto Light"/>
                <a:cs typeface="Roboto Light"/>
                <a:sym typeface="Roboto Light"/>
              </a:rPr>
              <a:t>Version</a:t>
            </a:r>
            <a:r>
              <a:rPr lang="pt-BR" sz="1200" b="0" i="0" u="none" strike="noStrike" cap="none" dirty="0">
                <a:solidFill>
                  <a:srgbClr val="626E73"/>
                </a:solidFill>
                <a:latin typeface="Roboto Light"/>
                <a:ea typeface="Roboto Light"/>
                <a:cs typeface="Roboto Light"/>
                <a:sym typeface="Roboto Light"/>
              </a:rPr>
              <a:t>: especifique a versão do idioma da política que deseja usar. Como uma melhor prática, use a versão 2012-10-17 mais recente.</a:t>
            </a:r>
          </a:p>
          <a:p>
            <a:pPr marL="0" marR="0" lvl="0" indent="0" algn="l" rtl="0">
              <a:lnSpc>
                <a:spcPct val="130000"/>
              </a:lnSpc>
              <a:spcBef>
                <a:spcPts val="0"/>
              </a:spcBef>
              <a:spcAft>
                <a:spcPts val="0"/>
              </a:spcAft>
              <a:buClr>
                <a:srgbClr val="000000"/>
              </a:buClr>
              <a:buSzPts val="1100"/>
              <a:buFont typeface="Arial"/>
              <a:buNone/>
            </a:pPr>
            <a:r>
              <a:rPr lang="pt-BR" sz="1200" b="1" i="0" u="none" strike="noStrike" cap="none" dirty="0" err="1">
                <a:solidFill>
                  <a:srgbClr val="626E73"/>
                </a:solidFill>
                <a:latin typeface="Roboto Light"/>
                <a:ea typeface="Roboto Light"/>
                <a:cs typeface="Roboto Light"/>
                <a:sym typeface="Roboto Light"/>
              </a:rPr>
              <a:t>Statement</a:t>
            </a:r>
            <a:r>
              <a:rPr lang="pt-BR" sz="1200" b="0" i="0" u="none" strike="noStrike" cap="none" dirty="0">
                <a:solidFill>
                  <a:srgbClr val="626E73"/>
                </a:solidFill>
                <a:latin typeface="Roboto Light"/>
                <a:ea typeface="Roboto Light"/>
                <a:cs typeface="Roboto Light"/>
                <a:sym typeface="Roboto Light"/>
              </a:rPr>
              <a:t>: use este elemento de política principal como um contêiner para os elementos a seguir. Você pode incluir mais de uma instrução em uma política.</a:t>
            </a:r>
          </a:p>
          <a:p>
            <a:pPr marL="0" marR="0" lvl="0" indent="0" algn="l" rtl="0">
              <a:lnSpc>
                <a:spcPct val="130000"/>
              </a:lnSpc>
              <a:spcBef>
                <a:spcPts val="0"/>
              </a:spcBef>
              <a:spcAft>
                <a:spcPts val="0"/>
              </a:spcAft>
              <a:buClr>
                <a:srgbClr val="000000"/>
              </a:buClr>
              <a:buSzPts val="1100"/>
              <a:buFont typeface="Arial"/>
              <a:buNone/>
            </a:pPr>
            <a:r>
              <a:rPr lang="pt-BR" sz="1200" b="1" i="0" u="none" strike="noStrike" cap="none" dirty="0">
                <a:solidFill>
                  <a:srgbClr val="626E73"/>
                </a:solidFill>
                <a:latin typeface="Roboto Light"/>
                <a:ea typeface="Roboto Light"/>
                <a:cs typeface="Roboto Light"/>
                <a:sym typeface="Roboto Light"/>
              </a:rPr>
              <a:t>Sid</a:t>
            </a:r>
            <a:r>
              <a:rPr lang="pt-BR" sz="1200" b="0" i="0" u="none" strike="noStrike" cap="none" dirty="0">
                <a:solidFill>
                  <a:srgbClr val="626E73"/>
                </a:solidFill>
                <a:latin typeface="Roboto Light"/>
                <a:ea typeface="Roboto Light"/>
                <a:cs typeface="Roboto Light"/>
                <a:sym typeface="Roboto Light"/>
              </a:rPr>
              <a:t> (opcional): inclua um ID de instrução opcional para diferenciar entre suas instruções.</a:t>
            </a:r>
          </a:p>
          <a:p>
            <a:pPr marL="0" marR="0" lvl="0" indent="0" algn="l" rtl="0">
              <a:lnSpc>
                <a:spcPct val="130000"/>
              </a:lnSpc>
              <a:spcBef>
                <a:spcPts val="0"/>
              </a:spcBef>
              <a:spcAft>
                <a:spcPts val="0"/>
              </a:spcAft>
              <a:buClr>
                <a:srgbClr val="000000"/>
              </a:buClr>
              <a:buSzPts val="1100"/>
              <a:buFont typeface="Arial"/>
              <a:buNone/>
            </a:pPr>
            <a:r>
              <a:rPr lang="pt-BR" sz="1200" b="1" i="0" u="none" strike="noStrike" cap="none" dirty="0" err="1">
                <a:solidFill>
                  <a:srgbClr val="626E73"/>
                </a:solidFill>
                <a:latin typeface="Roboto Light"/>
                <a:ea typeface="Roboto Light"/>
                <a:cs typeface="Roboto Light"/>
                <a:sym typeface="Roboto Light"/>
              </a:rPr>
              <a:t>Effect</a:t>
            </a:r>
            <a:r>
              <a:rPr lang="pt-BR" sz="1200" b="0" i="0" u="none" strike="noStrike" cap="none" dirty="0">
                <a:solidFill>
                  <a:srgbClr val="626E73"/>
                </a:solidFill>
                <a:latin typeface="Roboto Light"/>
                <a:ea typeface="Roboto Light"/>
                <a:cs typeface="Roboto Light"/>
                <a:sym typeface="Roboto Light"/>
              </a:rPr>
              <a:t>: use </a:t>
            </a:r>
            <a:r>
              <a:rPr lang="pt-BR" sz="1200" b="0" i="0" u="none" strike="noStrike" cap="none" dirty="0" err="1">
                <a:solidFill>
                  <a:srgbClr val="626E73"/>
                </a:solidFill>
                <a:latin typeface="Roboto Light"/>
                <a:ea typeface="Roboto Light"/>
                <a:cs typeface="Roboto Light"/>
                <a:sym typeface="Roboto Light"/>
              </a:rPr>
              <a:t>Allow</a:t>
            </a:r>
            <a:r>
              <a:rPr lang="pt-BR" sz="1200" b="0" i="0" u="none" strike="noStrike" cap="none" dirty="0">
                <a:solidFill>
                  <a:srgbClr val="626E73"/>
                </a:solidFill>
                <a:latin typeface="Roboto Light"/>
                <a:ea typeface="Roboto Light"/>
                <a:cs typeface="Roboto Light"/>
                <a:sym typeface="Roboto Light"/>
              </a:rPr>
              <a:t> ou Deny para indicar se a política permite ou nega acesso.</a:t>
            </a:r>
          </a:p>
          <a:p>
            <a:pPr marL="0" marR="0" lvl="0" indent="0" algn="l" rtl="0">
              <a:lnSpc>
                <a:spcPct val="130000"/>
              </a:lnSpc>
              <a:spcBef>
                <a:spcPts val="0"/>
              </a:spcBef>
              <a:spcAft>
                <a:spcPts val="0"/>
              </a:spcAft>
              <a:buClr>
                <a:srgbClr val="000000"/>
              </a:buClr>
              <a:buSzPts val="1100"/>
              <a:buFont typeface="Arial"/>
              <a:buNone/>
            </a:pPr>
            <a:r>
              <a:rPr lang="pt-BR" sz="1200" b="1" i="0" u="none" strike="noStrike" cap="none" dirty="0">
                <a:solidFill>
                  <a:srgbClr val="626E73"/>
                </a:solidFill>
                <a:latin typeface="Roboto Light"/>
                <a:ea typeface="Roboto Light"/>
                <a:cs typeface="Roboto Light"/>
                <a:sym typeface="Roboto Light"/>
              </a:rPr>
              <a:t>Principal</a:t>
            </a:r>
            <a:r>
              <a:rPr lang="pt-BR" sz="1200" b="0" i="0" u="none" strike="noStrike" cap="none" dirty="0">
                <a:solidFill>
                  <a:srgbClr val="626E73"/>
                </a:solidFill>
                <a:latin typeface="Roboto Light"/>
                <a:ea typeface="Roboto Light"/>
                <a:cs typeface="Roboto Light"/>
                <a:sym typeface="Roboto Light"/>
              </a:rPr>
              <a:t> (obrigatório apenas em algumas circunstâncias): se você criar uma política baseada em recurso, deverá indicar a conta, o usuário, a função ou o usuário federado ao qual deseja permitir ou negar acesso. Se estiver criando uma política de permissões do IAM para anexar a um usuário ou a uma função, você não poderá incluir esse elemento. A entidade principal é implícita como esse usuário ou função.</a:t>
            </a:r>
          </a:p>
          <a:p>
            <a:pPr marL="0" marR="0" lvl="0" indent="0" algn="l" rtl="0">
              <a:lnSpc>
                <a:spcPct val="130000"/>
              </a:lnSpc>
              <a:spcBef>
                <a:spcPts val="0"/>
              </a:spcBef>
              <a:spcAft>
                <a:spcPts val="0"/>
              </a:spcAft>
              <a:buClr>
                <a:srgbClr val="000000"/>
              </a:buClr>
              <a:buSzPts val="1100"/>
              <a:buFont typeface="Arial"/>
              <a:buNone/>
            </a:pPr>
            <a:r>
              <a:rPr lang="pt-BR" sz="1200" b="1" i="0" u="none" strike="noStrike" cap="none" dirty="0" err="1">
                <a:solidFill>
                  <a:srgbClr val="626E73"/>
                </a:solidFill>
                <a:latin typeface="Roboto Light"/>
                <a:ea typeface="Roboto Light"/>
                <a:cs typeface="Roboto Light"/>
                <a:sym typeface="Roboto Light"/>
              </a:rPr>
              <a:t>Action</a:t>
            </a:r>
            <a:r>
              <a:rPr lang="pt-BR" sz="1200" b="0" i="0" u="none" strike="noStrike" cap="none" dirty="0">
                <a:solidFill>
                  <a:srgbClr val="626E73"/>
                </a:solidFill>
                <a:latin typeface="Roboto Light"/>
                <a:ea typeface="Roboto Light"/>
                <a:cs typeface="Roboto Light"/>
                <a:sym typeface="Roboto Light"/>
              </a:rPr>
              <a:t>: inclua uma lista de ações que a política permite ou nega.</a:t>
            </a:r>
          </a:p>
          <a:p>
            <a:pPr marL="0" marR="0" lvl="0" indent="0" algn="l" rtl="0">
              <a:lnSpc>
                <a:spcPct val="130000"/>
              </a:lnSpc>
              <a:spcBef>
                <a:spcPts val="0"/>
              </a:spcBef>
              <a:spcAft>
                <a:spcPts val="0"/>
              </a:spcAft>
              <a:buClr>
                <a:srgbClr val="000000"/>
              </a:buClr>
              <a:buSzPts val="1100"/>
              <a:buFont typeface="Arial"/>
              <a:buNone/>
            </a:pPr>
            <a:r>
              <a:rPr lang="pt-BR" sz="1200" b="1" i="0" u="none" strike="noStrike" cap="none" dirty="0" err="1">
                <a:solidFill>
                  <a:srgbClr val="626E73"/>
                </a:solidFill>
                <a:latin typeface="Roboto Light"/>
                <a:ea typeface="Roboto Light"/>
                <a:cs typeface="Roboto Light"/>
                <a:sym typeface="Roboto Light"/>
              </a:rPr>
              <a:t>Resource</a:t>
            </a:r>
            <a:r>
              <a:rPr lang="pt-BR" sz="1200" b="0" i="0" u="none" strike="noStrike" cap="none" dirty="0">
                <a:solidFill>
                  <a:srgbClr val="626E73"/>
                </a:solidFill>
                <a:latin typeface="Roboto Light"/>
                <a:ea typeface="Roboto Light"/>
                <a:cs typeface="Roboto Light"/>
                <a:sym typeface="Roboto Light"/>
              </a:rPr>
              <a:t>: (obrigatório apenas em algumas circunstâncias): se você criar uma política de permissões do IAM, deverá especificar uma lista de recursos aos quais as ações se aplicam. Se você criar uma política baseada em recursos, esse elemento será opcional. Se você não incluir esse elemento, o recurso ao qual a ação se aplica será o recurso ao qual a política está anexada.</a:t>
            </a:r>
          </a:p>
          <a:p>
            <a:pPr marL="0" marR="0" lvl="0" indent="0" algn="l" rtl="0">
              <a:lnSpc>
                <a:spcPct val="130000"/>
              </a:lnSpc>
              <a:spcBef>
                <a:spcPts val="0"/>
              </a:spcBef>
              <a:spcAft>
                <a:spcPts val="0"/>
              </a:spcAft>
              <a:buClr>
                <a:srgbClr val="000000"/>
              </a:buClr>
              <a:buSzPts val="1100"/>
              <a:buFont typeface="Arial"/>
              <a:buNone/>
            </a:pPr>
            <a:r>
              <a:rPr lang="pt-BR" sz="1200" b="1" i="0" u="none" strike="noStrike" cap="none" dirty="0" err="1">
                <a:solidFill>
                  <a:srgbClr val="626E73"/>
                </a:solidFill>
                <a:latin typeface="Roboto Light"/>
                <a:ea typeface="Roboto Light"/>
                <a:cs typeface="Roboto Light"/>
                <a:sym typeface="Roboto Light"/>
              </a:rPr>
              <a:t>Condition</a:t>
            </a:r>
            <a:r>
              <a:rPr lang="pt-BR" sz="1200" b="0" i="0" u="none" strike="noStrike" cap="none" dirty="0">
                <a:solidFill>
                  <a:srgbClr val="626E73"/>
                </a:solidFill>
                <a:latin typeface="Roboto Light"/>
                <a:ea typeface="Roboto Light"/>
                <a:cs typeface="Roboto Light"/>
                <a:sym typeface="Roboto Light"/>
              </a:rPr>
              <a:t> (opcional): especifique as circunstâncias sob as quais a política concede a permissão.</a:t>
            </a:r>
            <a:endParaRPr lang="pt-BR" sz="1200" b="1" i="0" u="none" strike="noStrike" cap="none" dirty="0">
              <a:solidFill>
                <a:srgbClr val="626E73"/>
              </a:solidFill>
              <a:latin typeface="Roboto Light"/>
              <a:ea typeface="Roboto Light"/>
              <a:cs typeface="Roboto Light"/>
              <a:sym typeface="Roboto Light"/>
            </a:endParaRP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18</a:t>
            </a:fld>
            <a:endParaRPr/>
          </a:p>
        </p:txBody>
      </p:sp>
    </p:spTree>
    <p:extLst>
      <p:ext uri="{BB962C8B-B14F-4D97-AF65-F5344CB8AC3E}">
        <p14:creationId xmlns:p14="http://schemas.microsoft.com/office/powerpoint/2010/main" val="3950137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Exemplos de sintaxe de política JSON</a:t>
            </a:r>
          </a:p>
          <a:p>
            <a:pPr algn="l"/>
            <a:r>
              <a:rPr lang="pt-BR" b="0" i="0" dirty="0">
                <a:solidFill>
                  <a:srgbClr val="16191F"/>
                </a:solidFill>
                <a:effectLst/>
                <a:latin typeface="Amazon Ember"/>
              </a:rPr>
              <a:t>A seguinte política baseada em identidade permite que a entidade de segurança implícita liste um único </a:t>
            </a:r>
            <a:r>
              <a:rPr lang="pt-BR" b="0" i="0" dirty="0" err="1">
                <a:solidFill>
                  <a:srgbClr val="16191F"/>
                </a:solidFill>
                <a:effectLst/>
                <a:latin typeface="Amazon Ember"/>
              </a:rPr>
              <a:t>bucket</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chamado </a:t>
            </a:r>
            <a:r>
              <a:rPr lang="pt-BR" b="0" i="0" dirty="0" err="1">
                <a:solidFill>
                  <a:srgbClr val="16191F"/>
                </a:solidFill>
                <a:effectLst/>
                <a:latin typeface="Amazon Ember"/>
              </a:rPr>
              <a:t>example_bucket</a:t>
            </a:r>
            <a:r>
              <a:rPr lang="pt-BR" b="0" i="0" dirty="0">
                <a:solidFill>
                  <a:srgbClr val="16191F"/>
                </a:solidFill>
                <a:effectLst/>
                <a:latin typeface="Amazon Ember"/>
              </a:rPr>
              <a:t>: imagem 1</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A seguinte política baseada em recurso pode ser anexada a um </a:t>
            </a:r>
            <a:r>
              <a:rPr lang="pt-BR" b="0" i="0" dirty="0" err="1">
                <a:solidFill>
                  <a:srgbClr val="16191F"/>
                </a:solidFill>
                <a:effectLst/>
                <a:latin typeface="Amazon Ember"/>
              </a:rPr>
              <a:t>bucket</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A política permite que membros de uma conta específica da AWS execute qualquer ação do </a:t>
            </a:r>
            <a:r>
              <a:rPr lang="pt-BR" b="0" i="0" dirty="0" err="1">
                <a:solidFill>
                  <a:srgbClr val="16191F"/>
                </a:solidFill>
                <a:effectLst/>
                <a:latin typeface="Amazon Ember"/>
              </a:rPr>
              <a:t>Amazon</a:t>
            </a:r>
            <a:r>
              <a:rPr lang="pt-BR" b="0" i="0" dirty="0">
                <a:solidFill>
                  <a:srgbClr val="16191F"/>
                </a:solidFill>
                <a:effectLst/>
                <a:latin typeface="Amazon Ember"/>
              </a:rPr>
              <a:t> S3 no </a:t>
            </a:r>
            <a:r>
              <a:rPr lang="pt-BR" b="0" i="0" dirty="0" err="1">
                <a:solidFill>
                  <a:srgbClr val="16191F"/>
                </a:solidFill>
                <a:effectLst/>
                <a:latin typeface="Amazon Ember"/>
              </a:rPr>
              <a:t>bucket</a:t>
            </a:r>
            <a:r>
              <a:rPr lang="pt-BR" b="0" i="0" dirty="0">
                <a:solidFill>
                  <a:srgbClr val="16191F"/>
                </a:solidFill>
                <a:effectLst/>
                <a:latin typeface="Amazon Ember"/>
              </a:rPr>
              <a:t> denominado </a:t>
            </a:r>
            <a:r>
              <a:rPr lang="pt-BR" dirty="0" err="1"/>
              <a:t>mybucket</a:t>
            </a:r>
            <a:r>
              <a:rPr lang="pt-BR" b="0" i="0" dirty="0">
                <a:solidFill>
                  <a:srgbClr val="16191F"/>
                </a:solidFill>
                <a:effectLst/>
                <a:latin typeface="Amazon Ember"/>
              </a:rPr>
              <a:t>. Ela permite qualquer ação que pode ser executada em um </a:t>
            </a:r>
            <a:r>
              <a:rPr lang="pt-BR" b="0" i="0" dirty="0" err="1">
                <a:solidFill>
                  <a:srgbClr val="16191F"/>
                </a:solidFill>
                <a:effectLst/>
                <a:latin typeface="Amazon Ember"/>
              </a:rPr>
              <a:t>bucket</a:t>
            </a:r>
            <a:r>
              <a:rPr lang="pt-BR" b="0" i="0" dirty="0">
                <a:solidFill>
                  <a:srgbClr val="16191F"/>
                </a:solidFill>
                <a:effectLst/>
                <a:latin typeface="Amazon Ember"/>
              </a:rPr>
              <a:t> ou em seus objetos. (Como a política concede confiança apenas à conta, os usuários individuais da conta ainda devem receber permissões para as ações especificadas do </a:t>
            </a:r>
            <a:r>
              <a:rPr lang="pt-BR" b="0" i="0" dirty="0" err="1">
                <a:solidFill>
                  <a:srgbClr val="16191F"/>
                </a:solidFill>
                <a:effectLst/>
                <a:latin typeface="Amazon Ember"/>
              </a:rPr>
              <a:t>Amazon</a:t>
            </a:r>
            <a:r>
              <a:rPr lang="pt-BR" b="0" i="0" dirty="0">
                <a:solidFill>
                  <a:srgbClr val="16191F"/>
                </a:solidFill>
                <a:effectLst/>
                <a:latin typeface="Amazon Ember"/>
              </a:rPr>
              <a:t> S3.) : </a:t>
            </a:r>
          </a:p>
          <a:p>
            <a:pPr algn="l"/>
            <a:endParaRPr lang="pt-BR" b="0" i="0" dirty="0">
              <a:solidFill>
                <a:srgbClr val="16191F"/>
              </a:solidFill>
              <a:effectLst/>
              <a:latin typeface="Amazon Ember"/>
            </a:endParaRPr>
          </a:p>
          <a:p>
            <a:pPr algn="l"/>
            <a:endParaRPr lang="pt-BR" b="0" i="0" dirty="0">
              <a:solidFill>
                <a:srgbClr val="16191F"/>
              </a:solidFill>
              <a:effectLst/>
              <a:latin typeface="Amazon Ember"/>
            </a:endParaRPr>
          </a:p>
          <a:p>
            <a:pPr algn="l"/>
            <a:r>
              <a:rPr lang="pt-BR" b="0" i="0" dirty="0">
                <a:solidFill>
                  <a:srgbClr val="16191F"/>
                </a:solidFill>
                <a:effectLst/>
                <a:latin typeface="Amazon Ember"/>
              </a:rPr>
              <a:t>Link: Pergunta: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https://forms.office.com/Pages/ResponsePage.aspx?id=DQSIkWdsW0yxEjajBLZtrQAAAAAAAAAAAAN__r14c4RURFdVWjkwSERNREJJTldXTkhFVzU1TTdDVy4u</a:t>
            </a:r>
          </a:p>
          <a:p>
            <a:pPr algn="l"/>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19</a:t>
            </a:fld>
            <a:endParaRPr/>
          </a:p>
        </p:txBody>
      </p:sp>
    </p:spTree>
    <p:extLst>
      <p:ext uri="{BB962C8B-B14F-4D97-AF65-F5344CB8AC3E}">
        <p14:creationId xmlns:p14="http://schemas.microsoft.com/office/powerpoint/2010/main" val="267246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Exemplos de sintaxe de política JSON</a:t>
            </a:r>
          </a:p>
          <a:p>
            <a:pPr algn="l"/>
            <a:r>
              <a:rPr lang="pt-BR" b="0" i="0" dirty="0">
                <a:solidFill>
                  <a:srgbClr val="16191F"/>
                </a:solidFill>
                <a:effectLst/>
                <a:latin typeface="Amazon Ember"/>
              </a:rPr>
              <a:t>A seguinte política baseada em identidade permite que a entidade de segurança implícita liste um único </a:t>
            </a:r>
            <a:r>
              <a:rPr lang="pt-BR" b="0" i="0" dirty="0" err="1">
                <a:solidFill>
                  <a:srgbClr val="16191F"/>
                </a:solidFill>
                <a:effectLst/>
                <a:latin typeface="Amazon Ember"/>
              </a:rPr>
              <a:t>bucket</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chamado </a:t>
            </a:r>
            <a:r>
              <a:rPr lang="pt-BR" b="0" i="0" dirty="0" err="1">
                <a:solidFill>
                  <a:srgbClr val="16191F"/>
                </a:solidFill>
                <a:effectLst/>
                <a:latin typeface="Amazon Ember"/>
              </a:rPr>
              <a:t>example_bucket</a:t>
            </a:r>
            <a:r>
              <a:rPr lang="pt-BR" b="0" i="0" dirty="0">
                <a:solidFill>
                  <a:srgbClr val="16191F"/>
                </a:solidFill>
                <a:effectLst/>
                <a:latin typeface="Amazon Ember"/>
              </a:rPr>
              <a:t>: imagem 1</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A seguinte política baseada em recurso pode ser anexada a um </a:t>
            </a:r>
            <a:r>
              <a:rPr lang="pt-BR" b="0" i="0" dirty="0" err="1">
                <a:solidFill>
                  <a:srgbClr val="16191F"/>
                </a:solidFill>
                <a:effectLst/>
                <a:latin typeface="Amazon Ember"/>
              </a:rPr>
              <a:t>bucket</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A política permite que membros de uma conta específica da AWS execute qualquer ação do </a:t>
            </a:r>
            <a:r>
              <a:rPr lang="pt-BR" b="0" i="0" dirty="0" err="1">
                <a:solidFill>
                  <a:srgbClr val="16191F"/>
                </a:solidFill>
                <a:effectLst/>
                <a:latin typeface="Amazon Ember"/>
              </a:rPr>
              <a:t>Amazon</a:t>
            </a:r>
            <a:r>
              <a:rPr lang="pt-BR" b="0" i="0" dirty="0">
                <a:solidFill>
                  <a:srgbClr val="16191F"/>
                </a:solidFill>
                <a:effectLst/>
                <a:latin typeface="Amazon Ember"/>
              </a:rPr>
              <a:t> S3 no </a:t>
            </a:r>
            <a:r>
              <a:rPr lang="pt-BR" b="0" i="0" dirty="0" err="1">
                <a:solidFill>
                  <a:srgbClr val="16191F"/>
                </a:solidFill>
                <a:effectLst/>
                <a:latin typeface="Amazon Ember"/>
              </a:rPr>
              <a:t>bucket</a:t>
            </a:r>
            <a:r>
              <a:rPr lang="pt-BR" b="0" i="0" dirty="0">
                <a:solidFill>
                  <a:srgbClr val="16191F"/>
                </a:solidFill>
                <a:effectLst/>
                <a:latin typeface="Amazon Ember"/>
              </a:rPr>
              <a:t> denominado </a:t>
            </a:r>
            <a:r>
              <a:rPr lang="pt-BR" dirty="0" err="1"/>
              <a:t>mybucket</a:t>
            </a:r>
            <a:r>
              <a:rPr lang="pt-BR" b="0" i="0" dirty="0">
                <a:solidFill>
                  <a:srgbClr val="16191F"/>
                </a:solidFill>
                <a:effectLst/>
                <a:latin typeface="Amazon Ember"/>
              </a:rPr>
              <a:t>. Ela permite qualquer ação que pode ser executada em um </a:t>
            </a:r>
            <a:r>
              <a:rPr lang="pt-BR" b="0" i="0" dirty="0" err="1">
                <a:solidFill>
                  <a:srgbClr val="16191F"/>
                </a:solidFill>
                <a:effectLst/>
                <a:latin typeface="Amazon Ember"/>
              </a:rPr>
              <a:t>bucket</a:t>
            </a:r>
            <a:r>
              <a:rPr lang="pt-BR" b="0" i="0" dirty="0">
                <a:solidFill>
                  <a:srgbClr val="16191F"/>
                </a:solidFill>
                <a:effectLst/>
                <a:latin typeface="Amazon Ember"/>
              </a:rPr>
              <a:t> ou em seus objetos. (Como a política concede confiança apenas à conta, os usuários individuais da conta ainda devem receber permissões para as ações especificadas do </a:t>
            </a:r>
            <a:r>
              <a:rPr lang="pt-BR" b="0" i="0" dirty="0" err="1">
                <a:solidFill>
                  <a:srgbClr val="16191F"/>
                </a:solidFill>
                <a:effectLst/>
                <a:latin typeface="Amazon Ember"/>
              </a:rPr>
              <a:t>Amazon</a:t>
            </a:r>
            <a:r>
              <a:rPr lang="pt-BR" b="0" i="0" dirty="0">
                <a:solidFill>
                  <a:srgbClr val="16191F"/>
                </a:solidFill>
                <a:effectLst/>
                <a:latin typeface="Amazon Ember"/>
              </a:rPr>
              <a:t> S3.) : </a:t>
            </a: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20</a:t>
            </a:fld>
            <a:endParaRPr/>
          </a:p>
        </p:txBody>
      </p:sp>
    </p:spTree>
    <p:extLst>
      <p:ext uri="{BB962C8B-B14F-4D97-AF65-F5344CB8AC3E}">
        <p14:creationId xmlns:p14="http://schemas.microsoft.com/office/powerpoint/2010/main" val="4258190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a:solidFill>
                  <a:srgbClr val="16191F"/>
                </a:solidFill>
                <a:effectLst/>
                <a:latin typeface="Amazon Ember"/>
              </a:rPr>
              <a:t>Se desejar definir mais de uma permissão para uma entidade (usuário ou função), você poderá usar várias instruções em uma única política. Você também pode anexar várias políticas. Se você tentar definir várias permissões em uma única instrução, sua política poderá não conceder o acesso esperado. Como uma melhor prática, divida as políticas por tipo de recurso.</a:t>
            </a:r>
          </a:p>
          <a:p>
            <a:pPr algn="l"/>
            <a:r>
              <a:rPr lang="pt-BR" b="0" i="0" dirty="0">
                <a:solidFill>
                  <a:srgbClr val="16191F"/>
                </a:solidFill>
                <a:effectLst/>
                <a:latin typeface="Amazon Ember"/>
              </a:rPr>
              <a:t>Devido ao </a:t>
            </a:r>
            <a:r>
              <a:rPr lang="pt-BR" b="0" i="0" u="none" strike="noStrike" dirty="0">
                <a:solidFill>
                  <a:srgbClr val="16191F"/>
                </a:solidFill>
                <a:effectLst/>
                <a:latin typeface="Amazon Ember"/>
                <a:hlinkClick r:id="rId3"/>
              </a:rPr>
              <a:t>tamanho limitado das políticas</a:t>
            </a:r>
            <a:r>
              <a:rPr lang="pt-BR" b="0" i="0" dirty="0">
                <a:solidFill>
                  <a:srgbClr val="16191F"/>
                </a:solidFill>
                <a:effectLst/>
                <a:latin typeface="Amazon Ember"/>
              </a:rPr>
              <a:t>, poderá ser necessário usar várias políticas para permissões mais complexas. Também é uma boa ideia criar agrupamentos funcionais de permissões em uma política gerenciada pelo cliente separada. Por exemplo, crie uma política para gerenciamento de usuários do IAM, uma para autogerenciamento e outra política para gerenciamento de </a:t>
            </a:r>
            <a:r>
              <a:rPr lang="pt-BR" b="0" i="0" dirty="0" err="1">
                <a:solidFill>
                  <a:srgbClr val="16191F"/>
                </a:solidFill>
                <a:effectLst/>
                <a:latin typeface="Amazon Ember"/>
              </a:rPr>
              <a:t>buckets</a:t>
            </a:r>
            <a:r>
              <a:rPr lang="pt-BR" b="0" i="0" dirty="0">
                <a:solidFill>
                  <a:srgbClr val="16191F"/>
                </a:solidFill>
                <a:effectLst/>
                <a:latin typeface="Amazon Ember"/>
              </a:rPr>
              <a:t> do S3. Independentemente da combinação de várias instruções e de várias políticas, a AWS </a:t>
            </a:r>
            <a:r>
              <a:rPr lang="pt-BR" b="0" i="0" u="none" strike="noStrike" dirty="0">
                <a:solidFill>
                  <a:srgbClr val="16191F"/>
                </a:solidFill>
                <a:effectLst/>
                <a:latin typeface="Amazon Ember"/>
                <a:hlinkClick r:id="rId4"/>
              </a:rPr>
              <a:t>avalia</a:t>
            </a:r>
            <a:r>
              <a:rPr lang="pt-BR" b="0" i="0" dirty="0">
                <a:solidFill>
                  <a:srgbClr val="16191F"/>
                </a:solidFill>
                <a:effectLst/>
                <a:latin typeface="Amazon Ember"/>
              </a:rPr>
              <a:t> suas políticas da mesma forma.</a:t>
            </a:r>
          </a:p>
          <a:p>
            <a:pPr algn="l"/>
            <a:r>
              <a:rPr lang="pt-BR" b="0" i="0" dirty="0">
                <a:solidFill>
                  <a:srgbClr val="16191F"/>
                </a:solidFill>
                <a:effectLst/>
                <a:latin typeface="Amazon Ember"/>
              </a:rPr>
              <a:t>Por exemplo, a política a seguir tem três instruções, cada uma delas define um conjunto separado de permissões em uma única conta. As instruções definem o seguinte:</a:t>
            </a:r>
          </a:p>
          <a:p>
            <a:pPr algn="l">
              <a:buFont typeface="Arial" panose="020B0604020202020204" pitchFamily="34" charset="0"/>
              <a:buChar char="•"/>
            </a:pPr>
            <a:r>
              <a:rPr lang="pt-BR" b="0" i="0" dirty="0">
                <a:solidFill>
                  <a:srgbClr val="16191F"/>
                </a:solidFill>
                <a:effectLst/>
                <a:latin typeface="Amazon Ember"/>
              </a:rPr>
              <a:t>A primeira instrução, com um Sid (ID de instrução) de </a:t>
            </a:r>
            <a:r>
              <a:rPr lang="pt-BR" b="0" i="0" dirty="0" err="1">
                <a:solidFill>
                  <a:srgbClr val="16191F"/>
                </a:solidFill>
                <a:effectLst/>
                <a:latin typeface="Amazon Ember"/>
              </a:rPr>
              <a:t>FirstStatement</a:t>
            </a:r>
            <a:r>
              <a:rPr lang="pt-BR" b="0" i="0" dirty="0">
                <a:solidFill>
                  <a:srgbClr val="16191F"/>
                </a:solidFill>
                <a:effectLst/>
                <a:latin typeface="Amazon Ember"/>
              </a:rPr>
              <a:t>, permite que o usuário com a política anexada altere sua própria senha. O elemento </a:t>
            </a:r>
            <a:r>
              <a:rPr lang="pt-BR" b="0" i="0" dirty="0" err="1">
                <a:solidFill>
                  <a:srgbClr val="16191F"/>
                </a:solidFill>
                <a:effectLst/>
                <a:latin typeface="Amazon Ember"/>
              </a:rPr>
              <a:t>Resource</a:t>
            </a:r>
            <a:r>
              <a:rPr lang="pt-BR" b="0" i="0" dirty="0">
                <a:solidFill>
                  <a:srgbClr val="16191F"/>
                </a:solidFill>
                <a:effectLst/>
                <a:latin typeface="Amazon Ember"/>
              </a:rPr>
              <a:t> nessa instrução é "*" (o que significa "todos os recursos"). No entanto, na prática, a operação de API </a:t>
            </a:r>
            <a:r>
              <a:rPr lang="pt-BR" b="0" i="0" dirty="0" err="1">
                <a:solidFill>
                  <a:srgbClr val="16191F"/>
                </a:solidFill>
                <a:effectLst/>
                <a:latin typeface="Amazon Ember"/>
              </a:rPr>
              <a:t>ChangePassword</a:t>
            </a:r>
            <a:r>
              <a:rPr lang="pt-BR" b="0" i="0" dirty="0">
                <a:solidFill>
                  <a:srgbClr val="16191F"/>
                </a:solidFill>
                <a:effectLst/>
                <a:latin typeface="Amazon Ember"/>
              </a:rPr>
              <a:t> (ou o comando da CLI </a:t>
            </a:r>
            <a:r>
              <a:rPr lang="pt-BR" b="0" i="0" dirty="0" err="1">
                <a:solidFill>
                  <a:srgbClr val="16191F"/>
                </a:solidFill>
                <a:effectLst/>
                <a:latin typeface="Amazon Ember"/>
              </a:rPr>
              <a:t>change-password</a:t>
            </a:r>
            <a:r>
              <a:rPr lang="pt-BR" b="0" i="0" dirty="0">
                <a:solidFill>
                  <a:srgbClr val="16191F"/>
                </a:solidFill>
                <a:effectLst/>
                <a:latin typeface="Amazon Ember"/>
              </a:rPr>
              <a:t> equivalente) afeta somente a senha do usuário que faz a solicitação.</a:t>
            </a:r>
          </a:p>
          <a:p>
            <a:pPr algn="l">
              <a:buFont typeface="Arial" panose="020B0604020202020204" pitchFamily="34" charset="0"/>
              <a:buChar char="•"/>
            </a:pPr>
            <a:r>
              <a:rPr lang="pt-BR" b="0" i="0" dirty="0">
                <a:solidFill>
                  <a:srgbClr val="16191F"/>
                </a:solidFill>
                <a:effectLst/>
                <a:latin typeface="Amazon Ember"/>
              </a:rPr>
              <a:t>A segunda instrução permite que o usuário liste todos os </a:t>
            </a:r>
            <a:r>
              <a:rPr lang="pt-BR" b="0" i="0" dirty="0" err="1">
                <a:solidFill>
                  <a:srgbClr val="16191F"/>
                </a:solidFill>
                <a:effectLst/>
                <a:latin typeface="Amazon Ember"/>
              </a:rPr>
              <a:t>buckets</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em sua conta da AWS. O elemento </a:t>
            </a:r>
            <a:r>
              <a:rPr lang="pt-BR" b="0" i="0" dirty="0" err="1">
                <a:solidFill>
                  <a:srgbClr val="16191F"/>
                </a:solidFill>
                <a:effectLst/>
                <a:latin typeface="Amazon Ember"/>
              </a:rPr>
              <a:t>Resource</a:t>
            </a:r>
            <a:r>
              <a:rPr lang="pt-BR" b="0" i="0" dirty="0">
                <a:solidFill>
                  <a:srgbClr val="16191F"/>
                </a:solidFill>
                <a:effectLst/>
                <a:latin typeface="Amazon Ember"/>
              </a:rPr>
              <a:t> nessa instrução é "*" (o que significa "todos os recursos"). Mas como as políticas não concedem acesso aos recursos em outras contas, o usuário pode listar somente os </a:t>
            </a:r>
            <a:r>
              <a:rPr lang="pt-BR" b="0" i="0" dirty="0" err="1">
                <a:solidFill>
                  <a:srgbClr val="16191F"/>
                </a:solidFill>
                <a:effectLst/>
                <a:latin typeface="Amazon Ember"/>
              </a:rPr>
              <a:t>buckets</a:t>
            </a:r>
            <a:r>
              <a:rPr lang="pt-BR" b="0" i="0" dirty="0">
                <a:solidFill>
                  <a:srgbClr val="16191F"/>
                </a:solidFill>
                <a:effectLst/>
                <a:latin typeface="Amazon Ember"/>
              </a:rPr>
              <a:t> em sua própria conta da AWS.</a:t>
            </a:r>
          </a:p>
          <a:p>
            <a:pPr algn="l">
              <a:buFont typeface="Arial" panose="020B0604020202020204" pitchFamily="34" charset="0"/>
              <a:buChar char="•"/>
            </a:pPr>
            <a:r>
              <a:rPr lang="pt-BR" b="0" i="0" dirty="0">
                <a:solidFill>
                  <a:srgbClr val="16191F"/>
                </a:solidFill>
                <a:effectLst/>
                <a:latin typeface="Amazon Ember"/>
              </a:rPr>
              <a:t>A terceira instrução permite que o usuário liste e recupere qualquer objeto que esteja em um </a:t>
            </a:r>
            <a:r>
              <a:rPr lang="pt-BR" b="0" i="0" dirty="0" err="1">
                <a:solidFill>
                  <a:srgbClr val="16191F"/>
                </a:solidFill>
                <a:effectLst/>
                <a:latin typeface="Amazon Ember"/>
              </a:rPr>
              <a:t>bucket</a:t>
            </a:r>
            <a:r>
              <a:rPr lang="pt-BR" b="0" i="0" dirty="0">
                <a:solidFill>
                  <a:srgbClr val="16191F"/>
                </a:solidFill>
                <a:effectLst/>
                <a:latin typeface="Amazon Ember"/>
              </a:rPr>
              <a:t> chamado </a:t>
            </a:r>
            <a:r>
              <a:rPr lang="pt-BR" b="0" i="0" dirty="0" err="1">
                <a:solidFill>
                  <a:srgbClr val="16191F"/>
                </a:solidFill>
                <a:effectLst/>
                <a:latin typeface="Amazon Ember"/>
              </a:rPr>
              <a:t>confidential</a:t>
            </a:r>
            <a:r>
              <a:rPr lang="pt-BR" b="0" i="0" dirty="0">
                <a:solidFill>
                  <a:srgbClr val="16191F"/>
                </a:solidFill>
                <a:effectLst/>
                <a:latin typeface="Amazon Ember"/>
              </a:rPr>
              <a:t>-data, mas somente quando o usuário estiver autenticado com autenticação </a:t>
            </a:r>
            <a:r>
              <a:rPr lang="pt-BR" b="0" i="0" dirty="0" err="1">
                <a:solidFill>
                  <a:srgbClr val="16191F"/>
                </a:solidFill>
                <a:effectLst/>
                <a:latin typeface="Amazon Ember"/>
              </a:rPr>
              <a:t>multifator</a:t>
            </a:r>
            <a:r>
              <a:rPr lang="pt-BR" b="0" i="0" dirty="0">
                <a:solidFill>
                  <a:srgbClr val="16191F"/>
                </a:solidFill>
                <a:effectLst/>
                <a:latin typeface="Amazon Ember"/>
              </a:rPr>
              <a:t> (MFA). O elemento </a:t>
            </a:r>
            <a:r>
              <a:rPr lang="pt-BR" b="0" i="0" dirty="0" err="1">
                <a:solidFill>
                  <a:srgbClr val="16191F"/>
                </a:solidFill>
                <a:effectLst/>
                <a:latin typeface="Amazon Ember"/>
              </a:rPr>
              <a:t>Condition</a:t>
            </a:r>
            <a:r>
              <a:rPr lang="pt-BR" b="0" i="0" dirty="0">
                <a:solidFill>
                  <a:srgbClr val="16191F"/>
                </a:solidFill>
                <a:effectLst/>
                <a:latin typeface="Amazon Ember"/>
              </a:rPr>
              <a:t> na política impõe a autenticação MFA.</a:t>
            </a:r>
          </a:p>
          <a:p>
            <a:pPr algn="l">
              <a:buFont typeface="Arial" panose="020B0604020202020204" pitchFamily="34" charset="0"/>
              <a:buChar char="•"/>
            </a:pPr>
            <a:r>
              <a:rPr lang="pt-BR" b="0" i="0" dirty="0">
                <a:solidFill>
                  <a:srgbClr val="16191F"/>
                </a:solidFill>
                <a:effectLst/>
                <a:latin typeface="Amazon Ember"/>
              </a:rPr>
              <a:t>Quando uma instrução de política contém um elemento </a:t>
            </a:r>
            <a:r>
              <a:rPr lang="pt-BR" b="0" i="0" dirty="0" err="1">
                <a:solidFill>
                  <a:srgbClr val="16191F"/>
                </a:solidFill>
                <a:effectLst/>
                <a:latin typeface="Amazon Ember"/>
              </a:rPr>
              <a:t>Condition</a:t>
            </a:r>
            <a:r>
              <a:rPr lang="pt-BR" b="0" i="0" dirty="0">
                <a:solidFill>
                  <a:srgbClr val="16191F"/>
                </a:solidFill>
                <a:effectLst/>
                <a:latin typeface="Amazon Ember"/>
              </a:rPr>
              <a:t>, ela só entrará em vigor quando o elemento </a:t>
            </a:r>
            <a:r>
              <a:rPr lang="pt-BR" b="0" i="0" dirty="0" err="1">
                <a:solidFill>
                  <a:srgbClr val="16191F"/>
                </a:solidFill>
                <a:effectLst/>
                <a:latin typeface="Amazon Ember"/>
              </a:rPr>
              <a:t>Condition</a:t>
            </a:r>
            <a:r>
              <a:rPr lang="pt-BR" b="0" i="0" dirty="0">
                <a:solidFill>
                  <a:srgbClr val="16191F"/>
                </a:solidFill>
                <a:effectLst/>
                <a:latin typeface="Amazon Ember"/>
              </a:rPr>
              <a:t> for verdadeiro. Nesse caso, a </a:t>
            </a:r>
            <a:r>
              <a:rPr lang="pt-BR" b="0" i="0" dirty="0" err="1">
                <a:solidFill>
                  <a:srgbClr val="16191F"/>
                </a:solidFill>
                <a:effectLst/>
                <a:latin typeface="Amazon Ember"/>
              </a:rPr>
              <a:t>Condition</a:t>
            </a:r>
            <a:r>
              <a:rPr lang="pt-BR" b="0" i="0" dirty="0">
                <a:solidFill>
                  <a:srgbClr val="16191F"/>
                </a:solidFill>
                <a:effectLst/>
                <a:latin typeface="Amazon Ember"/>
              </a:rPr>
              <a:t> é avaliada como verdadeira quando o usuário é autenticado por MFA. Se o usuário não for autenticado por MFA, essa </a:t>
            </a:r>
            <a:r>
              <a:rPr lang="pt-BR" b="0" i="0" dirty="0" err="1">
                <a:solidFill>
                  <a:srgbClr val="16191F"/>
                </a:solidFill>
                <a:effectLst/>
                <a:latin typeface="Amazon Ember"/>
              </a:rPr>
              <a:t>Condition</a:t>
            </a:r>
            <a:r>
              <a:rPr lang="pt-BR" b="0" i="0" dirty="0">
                <a:solidFill>
                  <a:srgbClr val="16191F"/>
                </a:solidFill>
                <a:effectLst/>
                <a:latin typeface="Amazon Ember"/>
              </a:rPr>
              <a:t> será avaliada como falsa. Nesse caso, a terceira instrução dessa política não se aplicará, e o usuário não terá acesso ao </a:t>
            </a:r>
            <a:r>
              <a:rPr lang="pt-BR" b="0" i="0" dirty="0" err="1">
                <a:solidFill>
                  <a:srgbClr val="16191F"/>
                </a:solidFill>
                <a:effectLst/>
                <a:latin typeface="Amazon Ember"/>
              </a:rPr>
              <a:t>bucket</a:t>
            </a:r>
            <a:r>
              <a:rPr lang="pt-BR" b="0" i="0" dirty="0">
                <a:solidFill>
                  <a:srgbClr val="16191F"/>
                </a:solidFill>
                <a:effectLst/>
                <a:latin typeface="Amazon Ember"/>
              </a:rPr>
              <a:t> </a:t>
            </a:r>
            <a:r>
              <a:rPr lang="pt-BR" b="0" i="0" dirty="0" err="1">
                <a:solidFill>
                  <a:srgbClr val="16191F"/>
                </a:solidFill>
                <a:effectLst/>
                <a:latin typeface="Amazon Ember"/>
              </a:rPr>
              <a:t>confidential</a:t>
            </a:r>
            <a:r>
              <a:rPr lang="pt-BR" b="0" i="0" dirty="0">
                <a:solidFill>
                  <a:srgbClr val="16191F"/>
                </a:solidFill>
                <a:effectLst/>
                <a:latin typeface="Amazon Ember"/>
              </a:rPr>
              <a:t>-data.</a:t>
            </a:r>
          </a:p>
          <a:p>
            <a:r>
              <a:rPr lang="pt-BR" dirty="0"/>
              <a:t>{</a:t>
            </a:r>
            <a:endParaRPr lang="pt-BR" b="0" i="0" dirty="0">
              <a:solidFill>
                <a:srgbClr val="16191F"/>
              </a:solidFill>
              <a:effectLst/>
              <a:latin typeface="Amazon Embe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21</a:t>
            </a:fld>
            <a:endParaRPr/>
          </a:p>
        </p:txBody>
      </p:sp>
    </p:spTree>
    <p:extLst>
      <p:ext uri="{BB962C8B-B14F-4D97-AF65-F5344CB8AC3E}">
        <p14:creationId xmlns:p14="http://schemas.microsoft.com/office/powerpoint/2010/main" val="13865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4f9bd0e587_0_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14f9bd0e58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g14f9bd0e587_0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dirty="0" err="1"/>
              <a:t>Handson</a:t>
            </a:r>
            <a:r>
              <a:rPr lang="pt-BR" dirty="0"/>
              <a:t> 1 – Criando um grupo</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b="1" dirty="0"/>
              <a:t>Talk</a:t>
            </a:r>
            <a:r>
              <a:rPr lang="pt-BR" dirty="0"/>
              <a:t>: </a:t>
            </a:r>
          </a:p>
          <a:p>
            <a:pPr marL="171450" lvl="0" indent="-171450" algn="l" rtl="0">
              <a:lnSpc>
                <a:spcPct val="100000"/>
              </a:lnSpc>
              <a:spcBef>
                <a:spcPts val="0"/>
              </a:spcBef>
              <a:spcAft>
                <a:spcPts val="0"/>
              </a:spcAft>
              <a:buSzPts val="1400"/>
              <a:buFontTx/>
              <a:buChar char="-"/>
            </a:pPr>
            <a:r>
              <a:rPr lang="pt-BR" dirty="0"/>
              <a:t>Aba Access </a:t>
            </a:r>
            <a:r>
              <a:rPr lang="pt-BR" dirty="0" err="1"/>
              <a:t>Advisor</a:t>
            </a:r>
            <a:r>
              <a:rPr lang="pt-BR" dirty="0"/>
              <a:t>: usado para identificar os serviços que os usuários estão acessando.</a:t>
            </a:r>
          </a:p>
          <a:p>
            <a:pPr marL="171450" lvl="0" indent="-171450" algn="l" rtl="0">
              <a:lnSpc>
                <a:spcPct val="100000"/>
              </a:lnSpc>
              <a:spcBef>
                <a:spcPts val="0"/>
              </a:spcBef>
              <a:spcAft>
                <a:spcPts val="0"/>
              </a:spcAft>
              <a:buSzPts val="1400"/>
              <a:buFontTx/>
              <a:buChar char="-"/>
            </a:pPr>
            <a:r>
              <a:rPr lang="pt-BR" dirty="0"/>
              <a:t>Aba </a:t>
            </a:r>
            <a:r>
              <a:rPr lang="pt-BR" dirty="0" err="1"/>
              <a:t>Permission</a:t>
            </a:r>
            <a:r>
              <a:rPr lang="pt-BR" dirty="0"/>
              <a:t>: São as politicas que estão atreladas para aquele grupo de usuários.</a:t>
            </a:r>
          </a:p>
          <a:p>
            <a:pPr marL="628650" lvl="1" indent="-171450" algn="l" rtl="0">
              <a:lnSpc>
                <a:spcPct val="100000"/>
              </a:lnSpc>
              <a:spcBef>
                <a:spcPts val="0"/>
              </a:spcBef>
              <a:spcAft>
                <a:spcPts val="0"/>
              </a:spcAft>
              <a:buSzPts val="1400"/>
              <a:buFontTx/>
              <a:buChar char="-"/>
            </a:pPr>
            <a:r>
              <a:rPr lang="pt-BR" dirty="0"/>
              <a:t>Obs.: As politicas que possuem o símbolo da AWS não podem ser editadas, pois são de domínio da AWS.</a:t>
            </a:r>
          </a:p>
          <a:p>
            <a:pPr marL="171450" lvl="0" indent="-171450" algn="l" rtl="0">
              <a:lnSpc>
                <a:spcPct val="100000"/>
              </a:lnSpc>
              <a:spcBef>
                <a:spcPts val="0"/>
              </a:spcBef>
              <a:spcAft>
                <a:spcPts val="0"/>
              </a:spcAft>
              <a:buSzPts val="1400"/>
              <a:buFontTx/>
              <a:buChar char="-"/>
            </a:pPr>
            <a:r>
              <a:rPr lang="pt-BR" dirty="0" err="1"/>
              <a:t>Group</a:t>
            </a:r>
            <a:r>
              <a:rPr lang="pt-BR" dirty="0"/>
              <a:t> ARN: Objetivo de identificar um recurso. </a:t>
            </a:r>
          </a:p>
          <a:p>
            <a:pPr marL="628650" lvl="1" indent="-171450" algn="l" rtl="0">
              <a:lnSpc>
                <a:spcPct val="100000"/>
              </a:lnSpc>
              <a:spcBef>
                <a:spcPts val="0"/>
              </a:spcBef>
              <a:spcAft>
                <a:spcPts val="0"/>
              </a:spcAft>
              <a:buSzPts val="1400"/>
              <a:buFontTx/>
              <a:buChar char="-"/>
            </a:pPr>
            <a:r>
              <a:rPr lang="en-US" dirty="0" err="1"/>
              <a:t>arn:aws:iam</a:t>
            </a:r>
            <a:r>
              <a:rPr lang="en-US" dirty="0"/>
              <a:t>::338943120660:group/admin</a:t>
            </a:r>
            <a:endParaRPr lang="pt-BR" dirty="0"/>
          </a:p>
          <a:p>
            <a:pPr marL="1085850" lvl="2" indent="-171450" algn="l" rtl="0">
              <a:lnSpc>
                <a:spcPct val="100000"/>
              </a:lnSpc>
              <a:spcBef>
                <a:spcPts val="0"/>
              </a:spcBef>
              <a:spcAft>
                <a:spcPts val="0"/>
              </a:spcAft>
              <a:buSzPts val="1400"/>
              <a:buFontTx/>
              <a:buChar char="-"/>
            </a:pPr>
            <a:r>
              <a:rPr lang="pt-BR" dirty="0"/>
              <a:t>:IAM= Serviço</a:t>
            </a:r>
          </a:p>
          <a:p>
            <a:pPr marL="1085850" lvl="2" indent="-171450" algn="l" rtl="0">
              <a:lnSpc>
                <a:spcPct val="100000"/>
              </a:lnSpc>
              <a:spcBef>
                <a:spcPts val="0"/>
              </a:spcBef>
              <a:spcAft>
                <a:spcPts val="0"/>
              </a:spcAft>
              <a:buSzPts val="1400"/>
              <a:buFontTx/>
              <a:buChar char="-"/>
            </a:pPr>
            <a:r>
              <a:rPr lang="pt-BR" dirty="0"/>
              <a:t>: = Região: nesse caso não tem região por se tratar se um serviço global</a:t>
            </a:r>
          </a:p>
          <a:p>
            <a:pPr marL="1085850" lvl="2" indent="-171450" algn="l" rtl="0">
              <a:lnSpc>
                <a:spcPct val="100000"/>
              </a:lnSpc>
              <a:spcBef>
                <a:spcPts val="0"/>
              </a:spcBef>
              <a:spcAft>
                <a:spcPts val="0"/>
              </a:spcAft>
              <a:buSzPts val="1400"/>
              <a:buFontTx/>
              <a:buChar char="-"/>
            </a:pPr>
            <a:r>
              <a:rPr lang="en-US" dirty="0"/>
              <a:t>:338943120660 = ID do </a:t>
            </a:r>
            <a:r>
              <a:rPr lang="en-US" dirty="0" err="1"/>
              <a:t>recurso</a:t>
            </a:r>
            <a:endParaRPr lang="en-US" dirty="0"/>
          </a:p>
          <a:p>
            <a:pPr marL="1085850" lvl="2" indent="-171450" algn="l" rtl="0">
              <a:lnSpc>
                <a:spcPct val="100000"/>
              </a:lnSpc>
              <a:spcBef>
                <a:spcPts val="0"/>
              </a:spcBef>
              <a:spcAft>
                <a:spcPts val="0"/>
              </a:spcAft>
              <a:buSzPts val="1400"/>
              <a:buFontTx/>
              <a:buChar char="-"/>
            </a:pPr>
            <a:r>
              <a:rPr lang="en-US" dirty="0"/>
              <a:t>:group/admin = Nome </a:t>
            </a:r>
            <a:r>
              <a:rPr lang="en-US" dirty="0" err="1"/>
              <a:t>amigável</a:t>
            </a:r>
            <a:r>
              <a:rPr lang="en-US" dirty="0"/>
              <a:t> do </a:t>
            </a:r>
            <a:r>
              <a:rPr lang="en-US" dirty="0" err="1"/>
              <a:t>recurso</a:t>
            </a:r>
            <a:endParaRPr lang="pt-BR" dirty="0"/>
          </a:p>
          <a:p>
            <a:pPr marL="171450" lvl="0" indent="-171450" algn="l" rtl="0">
              <a:lnSpc>
                <a:spcPct val="100000"/>
              </a:lnSpc>
              <a:spcBef>
                <a:spcPts val="0"/>
              </a:spcBef>
              <a:spcAft>
                <a:spcPts val="0"/>
              </a:spcAft>
              <a:buSzPts val="1400"/>
              <a:buFontTx/>
              <a:buChar char="-"/>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22</a:t>
            </a:fld>
            <a:endParaRPr/>
          </a:p>
        </p:txBody>
      </p:sp>
    </p:spTree>
    <p:extLst>
      <p:ext uri="{BB962C8B-B14F-4D97-AF65-F5344CB8AC3E}">
        <p14:creationId xmlns:p14="http://schemas.microsoft.com/office/powerpoint/2010/main" val="2321114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1800"/>
              <a:buFont typeface="Arial"/>
              <a:buNone/>
            </a:pPr>
            <a:r>
              <a:rPr lang="pt-BR" sz="12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200" b="1" dirty="0">
                <a:solidFill>
                  <a:srgbClr val="626E73"/>
                </a:solidFill>
              </a:rPr>
              <a:t>Criando Usuário</a:t>
            </a:r>
            <a:endParaRPr lang="pt-BR" sz="105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FontTx/>
              <a:buNone/>
            </a:pPr>
            <a:endParaRPr lang="pt-BR" dirty="0"/>
          </a:p>
          <a:p>
            <a:pPr marL="0" lvl="0" indent="0" algn="l" rtl="0">
              <a:lnSpc>
                <a:spcPct val="100000"/>
              </a:lnSpc>
              <a:spcBef>
                <a:spcPts val="0"/>
              </a:spcBef>
              <a:spcAft>
                <a:spcPts val="0"/>
              </a:spcAft>
              <a:buSzPts val="1400"/>
              <a:buFontTx/>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23</a:t>
            </a:fld>
            <a:endParaRPr/>
          </a:p>
        </p:txBody>
      </p:sp>
    </p:spTree>
    <p:extLst>
      <p:ext uri="{BB962C8B-B14F-4D97-AF65-F5344CB8AC3E}">
        <p14:creationId xmlns:p14="http://schemas.microsoft.com/office/powerpoint/2010/main" val="1582172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1800"/>
              <a:buFont typeface="Arial"/>
              <a:buNone/>
            </a:pPr>
            <a:r>
              <a:rPr lang="pt-BR" sz="12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200" b="1" dirty="0">
                <a:solidFill>
                  <a:srgbClr val="626E73"/>
                </a:solidFill>
              </a:rPr>
              <a:t>Criando Políticas</a:t>
            </a:r>
            <a:endParaRPr lang="pt-BR" sz="105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b="1" dirty="0"/>
              <a:t>Talk</a:t>
            </a:r>
            <a:r>
              <a:rPr lang="pt-BR" dirty="0"/>
              <a:t>: </a:t>
            </a:r>
          </a:p>
          <a:p>
            <a:pPr marL="0" lvl="0" indent="0" algn="l" rtl="0">
              <a:lnSpc>
                <a:spcPct val="100000"/>
              </a:lnSpc>
              <a:spcBef>
                <a:spcPts val="0"/>
              </a:spcBef>
              <a:spcAft>
                <a:spcPts val="0"/>
              </a:spcAft>
              <a:buSzPts val="1400"/>
              <a:buNone/>
            </a:pPr>
            <a:r>
              <a:rPr lang="pt-BR" b="1" dirty="0"/>
              <a:t>Talk</a:t>
            </a:r>
            <a:r>
              <a:rPr lang="pt-BR" dirty="0"/>
              <a:t>: </a:t>
            </a:r>
          </a:p>
          <a:p>
            <a:pPr marL="171450" lvl="0" indent="-171450" algn="l" rtl="0">
              <a:lnSpc>
                <a:spcPct val="100000"/>
              </a:lnSpc>
              <a:spcBef>
                <a:spcPts val="0"/>
              </a:spcBef>
              <a:spcAft>
                <a:spcPts val="0"/>
              </a:spcAft>
              <a:buSzPts val="1400"/>
              <a:buFontTx/>
              <a:buChar char="-"/>
            </a:pPr>
            <a:r>
              <a:rPr lang="pt-BR" dirty="0"/>
              <a:t>CRIAR Politicas para acessar o IAM (Listar Usuários, criar grupos e etc.).</a:t>
            </a:r>
          </a:p>
          <a:p>
            <a:pPr marL="171450" lvl="0" indent="-171450" algn="l" rtl="0">
              <a:lnSpc>
                <a:spcPct val="100000"/>
              </a:lnSpc>
              <a:spcBef>
                <a:spcPts val="0"/>
              </a:spcBef>
              <a:spcAft>
                <a:spcPts val="0"/>
              </a:spcAft>
              <a:buSzPts val="1400"/>
              <a:buFontTx/>
              <a:buChar char="-"/>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24</a:t>
            </a:fld>
            <a:endParaRPr/>
          </a:p>
        </p:txBody>
      </p:sp>
    </p:spTree>
    <p:extLst>
      <p:ext uri="{BB962C8B-B14F-4D97-AF65-F5344CB8AC3E}">
        <p14:creationId xmlns:p14="http://schemas.microsoft.com/office/powerpoint/2010/main" val="2991062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1800"/>
              <a:buFont typeface="Arial"/>
              <a:buNone/>
            </a:pPr>
            <a:r>
              <a:rPr lang="pt-BR" sz="12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200" b="1" i="0" u="none" strike="noStrike" cap="none" dirty="0">
                <a:solidFill>
                  <a:srgbClr val="626E73"/>
                </a:solidFill>
                <a:latin typeface="Arial"/>
                <a:ea typeface="Arial"/>
                <a:cs typeface="Arial"/>
                <a:sym typeface="Arial"/>
              </a:rPr>
              <a:t>Editando Politicas</a:t>
            </a:r>
            <a:endParaRPr lang="pt-BR" sz="105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b="1" dirty="0"/>
              <a:t>Talk</a:t>
            </a:r>
            <a:r>
              <a:rPr lang="pt-BR" dirty="0"/>
              <a:t>: </a:t>
            </a:r>
          </a:p>
          <a:p>
            <a:pPr marL="171450" lvl="0" indent="-171450" algn="l" rtl="0">
              <a:lnSpc>
                <a:spcPct val="100000"/>
              </a:lnSpc>
              <a:spcBef>
                <a:spcPts val="0"/>
              </a:spcBef>
              <a:spcAft>
                <a:spcPts val="0"/>
              </a:spcAft>
              <a:buSzPts val="1400"/>
              <a:buFontTx/>
              <a:buChar char="-"/>
            </a:pPr>
            <a:r>
              <a:rPr lang="pt-BR" dirty="0"/>
              <a:t>Editar Politicas para acessar o IAM (Listar Usuários, criar grupos e etc.). Vamos fazer um testes juntos mostrando como funciona a liberação dessa politica.</a:t>
            </a:r>
          </a:p>
          <a:p>
            <a:pPr marL="171450" lvl="0" indent="-171450" algn="l" rtl="0">
              <a:lnSpc>
                <a:spcPct val="100000"/>
              </a:lnSpc>
              <a:spcBef>
                <a:spcPts val="0"/>
              </a:spcBef>
              <a:spcAft>
                <a:spcPts val="0"/>
              </a:spcAft>
              <a:buSzPts val="1400"/>
              <a:buFontTx/>
              <a:buChar char="-"/>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25</a:t>
            </a:fld>
            <a:endParaRPr/>
          </a:p>
        </p:txBody>
      </p:sp>
    </p:spTree>
    <p:extLst>
      <p:ext uri="{BB962C8B-B14F-4D97-AF65-F5344CB8AC3E}">
        <p14:creationId xmlns:p14="http://schemas.microsoft.com/office/powerpoint/2010/main" val="1252999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1800"/>
              <a:buFont typeface="Arial"/>
              <a:buNone/>
            </a:pPr>
            <a:r>
              <a:rPr lang="pt-BR" sz="12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200" b="1" dirty="0">
                <a:solidFill>
                  <a:srgbClr val="626E73"/>
                </a:solidFill>
              </a:rPr>
              <a:t>Testando Politicas com Deny e </a:t>
            </a:r>
            <a:r>
              <a:rPr lang="pt-BR" sz="1200" b="1" dirty="0" err="1">
                <a:solidFill>
                  <a:srgbClr val="626E73"/>
                </a:solidFill>
              </a:rPr>
              <a:t>Allow</a:t>
            </a:r>
            <a:endParaRPr lang="pt-BR" sz="105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b="1" dirty="0"/>
              <a:t>Talk</a:t>
            </a:r>
            <a:r>
              <a:rPr lang="pt-BR" dirty="0"/>
              <a:t>: </a:t>
            </a:r>
          </a:p>
          <a:p>
            <a:pPr marL="171450" lvl="0" indent="-171450" algn="l" rtl="0">
              <a:lnSpc>
                <a:spcPct val="100000"/>
              </a:lnSpc>
              <a:spcBef>
                <a:spcPts val="0"/>
              </a:spcBef>
              <a:spcAft>
                <a:spcPts val="0"/>
              </a:spcAft>
              <a:buSzPts val="1400"/>
              <a:buFontTx/>
              <a:buChar char="-"/>
            </a:pPr>
            <a:r>
              <a:rPr lang="pt-BR" dirty="0"/>
              <a:t>Mostrar que quando uma politica possuí 2 serviços iguais, porém com </a:t>
            </a:r>
            <a:r>
              <a:rPr lang="pt-BR" dirty="0" err="1"/>
              <a:t>Effects</a:t>
            </a:r>
            <a:r>
              <a:rPr lang="pt-BR" dirty="0"/>
              <a:t> diferentes, o Deny sempre prevalece.</a:t>
            </a:r>
          </a:p>
          <a:p>
            <a:pPr marL="171450" lvl="0" indent="-171450" algn="l" rtl="0">
              <a:lnSpc>
                <a:spcPct val="100000"/>
              </a:lnSpc>
              <a:spcBef>
                <a:spcPts val="0"/>
              </a:spcBef>
              <a:spcAft>
                <a:spcPts val="0"/>
              </a:spcAft>
              <a:buSzPts val="1400"/>
              <a:buFontTx/>
              <a:buChar char="-"/>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26</a:t>
            </a:fld>
            <a:endParaRPr/>
          </a:p>
        </p:txBody>
      </p:sp>
    </p:spTree>
    <p:extLst>
      <p:ext uri="{BB962C8B-B14F-4D97-AF65-F5344CB8AC3E}">
        <p14:creationId xmlns:p14="http://schemas.microsoft.com/office/powerpoint/2010/main" val="304333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27</a:t>
            </a:fld>
            <a:endParaRPr/>
          </a:p>
        </p:txBody>
      </p:sp>
    </p:spTree>
    <p:extLst>
      <p:ext uri="{BB962C8B-B14F-4D97-AF65-F5344CB8AC3E}">
        <p14:creationId xmlns:p14="http://schemas.microsoft.com/office/powerpoint/2010/main" val="1282545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28</a:t>
            </a:fld>
            <a:endParaRPr/>
          </a:p>
        </p:txBody>
      </p:sp>
    </p:spTree>
    <p:extLst>
      <p:ext uri="{BB962C8B-B14F-4D97-AF65-F5344CB8AC3E}">
        <p14:creationId xmlns:p14="http://schemas.microsoft.com/office/powerpoint/2010/main" val="267010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TALK:  É uma camada adicional de autenticação que </a:t>
            </a:r>
            <a:r>
              <a:rPr lang="pt-BR" b="1" i="0" dirty="0" err="1">
                <a:solidFill>
                  <a:srgbClr val="16191F"/>
                </a:solidFill>
                <a:effectLst/>
                <a:latin typeface="Amazon Ember"/>
              </a:rPr>
              <a:t>ffornece</a:t>
            </a:r>
            <a:r>
              <a:rPr lang="pt-BR" b="1" i="0" dirty="0">
                <a:solidFill>
                  <a:srgbClr val="16191F"/>
                </a:solidFill>
                <a:effectLst/>
                <a:latin typeface="Amazon Ember"/>
              </a:rPr>
              <a:t> uma verificação de identidade adicional ao acessar uma conta ou </a:t>
            </a:r>
            <a:r>
              <a:rPr lang="pt-BR" b="1" i="0" dirty="0" err="1">
                <a:solidFill>
                  <a:srgbClr val="16191F"/>
                </a:solidFill>
                <a:effectLst/>
                <a:latin typeface="Amazon Ember"/>
              </a:rPr>
              <a:t>aplocativo</a:t>
            </a:r>
            <a:r>
              <a:rPr lang="pt-BR" b="1" i="0" dirty="0">
                <a:solidFill>
                  <a:srgbClr val="16191F"/>
                </a:solidFill>
                <a:effectLst/>
                <a:latin typeface="Amazon Ember"/>
              </a:rPr>
              <a:t>.</a:t>
            </a: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r>
              <a:rPr lang="pt-BR" b="1" i="0" dirty="0">
                <a:solidFill>
                  <a:srgbClr val="16191F"/>
                </a:solidFill>
                <a:effectLst/>
                <a:latin typeface="Amazon Ember"/>
              </a:rPr>
              <a:t>O que é MFA?</a:t>
            </a:r>
          </a:p>
          <a:p>
            <a:pPr algn="l"/>
            <a:r>
              <a:rPr lang="pt-BR" b="0" i="0" dirty="0">
                <a:solidFill>
                  <a:srgbClr val="16191F"/>
                </a:solidFill>
                <a:effectLst/>
                <a:latin typeface="Amazon Ember"/>
              </a:rPr>
              <a:t>A MFA agrega mais segurança porque requer que os usuários para fornecer autenticação exclusivo de um mecanismo de MFA com suporte da AWS, além das suas credenciais de login regular ao acessarem sites ou serviços da AWS:</a:t>
            </a:r>
          </a:p>
          <a:p>
            <a:pPr algn="l">
              <a:buFont typeface="Arial" panose="020B0604020202020204" pitchFamily="34" charset="0"/>
              <a:buChar char="•"/>
            </a:pPr>
            <a:r>
              <a:rPr lang="pt-BR" b="1" i="0" dirty="0">
                <a:solidFill>
                  <a:srgbClr val="16191F"/>
                </a:solidFill>
                <a:effectLst/>
                <a:latin typeface="Amazon Ember"/>
              </a:rPr>
              <a:t>Dispositivos MFA virtuais</a:t>
            </a:r>
            <a:r>
              <a:rPr lang="pt-BR" b="0" i="0" dirty="0">
                <a:solidFill>
                  <a:srgbClr val="16191F"/>
                </a:solidFill>
                <a:effectLst/>
                <a:latin typeface="Amazon Ember"/>
              </a:rPr>
              <a:t>. Um aplicativo de software em execução em um telefone ou outro dispositivo que emula um dispositivo físico. O dispositivo gera um código numérico de seis dígitos com base em um algoritmo de senha única sincronizado com o tempo. O usuário deve digitar um código válido no dispositivo em uma segunda página da web durante o login. Cada dispositivo MFA virtual atribuído a um usuário deve ser exclusivo. Um usuário não pode digitar um código no dispositivo MFA de outro usuário para se autenticar. Como eles podem ser executados em dispositivos móveis não seguros, a MFA virtual talvez não forneça o mesmo nível de segurança de dispositivos FIDO2 ou dispositivos d MFA de hardware. Recomendamos que você use um dispositivo MFA virtual ao mesmo tempo em que aguarda a aprovação da compra do hardware ou enquanto aguarda a chegada do hardware. Para obter uma lista de alguns aplicativos compatíveis que podem ser usados como dispositivos MFA virtuais, consulte a página </a:t>
            </a:r>
            <a:r>
              <a:rPr lang="pt-BR" b="0" i="0" u="none" strike="noStrike" dirty="0">
                <a:solidFill>
                  <a:srgbClr val="16191F"/>
                </a:solidFill>
                <a:effectLst/>
                <a:latin typeface="Amazon Ember"/>
                <a:hlinkClick r:id="rId3"/>
              </a:rPr>
              <a:t>Autenticação </a:t>
            </a:r>
            <a:r>
              <a:rPr lang="pt-BR" b="0" i="0" u="none" strike="noStrike" dirty="0" err="1">
                <a:solidFill>
                  <a:srgbClr val="16191F"/>
                </a:solidFill>
                <a:effectLst/>
                <a:latin typeface="Amazon Ember"/>
                <a:hlinkClick r:id="rId3"/>
              </a:rPr>
              <a:t>multifator</a:t>
            </a:r>
            <a:r>
              <a:rPr lang="pt-BR" b="0" i="0" dirty="0">
                <a:solidFill>
                  <a:srgbClr val="16191F"/>
                </a:solidFill>
                <a:effectLst/>
                <a:latin typeface="Amazon Ember"/>
              </a:rPr>
              <a:t>. Para obter instruções sobre como configurar um dispositivo MFA virtual com a AWS, consulte </a:t>
            </a:r>
            <a:r>
              <a:rPr lang="pt-BR" b="0" i="0" u="none" strike="noStrike" dirty="0">
                <a:solidFill>
                  <a:srgbClr val="16191F"/>
                </a:solidFill>
                <a:effectLst/>
                <a:latin typeface="Amazon Ember"/>
                <a:hlinkClick r:id="rId4"/>
              </a:rPr>
              <a:t>Habilitar um dispositivo de autenticação </a:t>
            </a:r>
            <a:r>
              <a:rPr lang="pt-BR" b="0" i="0" u="none" strike="noStrike" dirty="0" err="1">
                <a:solidFill>
                  <a:srgbClr val="16191F"/>
                </a:solidFill>
                <a:effectLst/>
                <a:latin typeface="Amazon Ember"/>
                <a:hlinkClick r:id="rId4"/>
              </a:rPr>
              <a:t>multifator</a:t>
            </a:r>
            <a:r>
              <a:rPr lang="pt-BR" b="0" i="0" u="none" strike="noStrike" dirty="0">
                <a:solidFill>
                  <a:srgbClr val="16191F"/>
                </a:solidFill>
                <a:effectLst/>
                <a:latin typeface="Amazon Ember"/>
                <a:hlinkClick r:id="rId4"/>
              </a:rPr>
              <a:t> (MFA) virtual (console)</a:t>
            </a:r>
            <a:r>
              <a:rPr lang="pt-BR" b="0" i="0" dirty="0">
                <a:solidFill>
                  <a:srgbClr val="16191F"/>
                </a:solidFill>
                <a:effectLst/>
                <a:latin typeface="Amazon Ember"/>
              </a:rPr>
              <a:t>.</a:t>
            </a:r>
          </a:p>
          <a:p>
            <a:pPr algn="l">
              <a:buFont typeface="Arial" panose="020B0604020202020204" pitchFamily="34" charset="0"/>
              <a:buChar char="•"/>
            </a:pPr>
            <a:r>
              <a:rPr lang="pt-BR" b="1" i="0" dirty="0">
                <a:solidFill>
                  <a:srgbClr val="16191F"/>
                </a:solidFill>
                <a:effectLst/>
                <a:latin typeface="Amazon Ember"/>
              </a:rPr>
              <a:t>Chave de segurança FIDO</a:t>
            </a:r>
            <a:r>
              <a:rPr lang="pt-BR" b="0" i="0" dirty="0">
                <a:solidFill>
                  <a:srgbClr val="16191F"/>
                </a:solidFill>
                <a:effectLst/>
                <a:latin typeface="Amazon Ember"/>
              </a:rPr>
              <a:t>. Um dispositivo que você conecta a uma porta USB no seu computador. FIDO2 é um padrão aberto de autenticação hospedado pela </a:t>
            </a:r>
            <a:r>
              <a:rPr lang="pt-BR" b="0" i="0" u="none" strike="noStrike" dirty="0">
                <a:solidFill>
                  <a:srgbClr val="16191F"/>
                </a:solidFill>
                <a:effectLst/>
                <a:latin typeface="Amazon Ember"/>
                <a:hlinkClick r:id="rId5"/>
              </a:rPr>
              <a:t>FIDO Alliance</a:t>
            </a:r>
            <a:r>
              <a:rPr lang="pt-BR" b="0" i="0" dirty="0">
                <a:solidFill>
                  <a:srgbClr val="16191F"/>
                </a:solidFill>
                <a:effectLst/>
                <a:latin typeface="Amazon Ember"/>
              </a:rPr>
              <a:t>. Quando habilita uma chave de segurança FIDO2, você faz login inserindo as credenciais e depois tocando no dispositivo em vez de inserir manualmente um código. Para obter informações sobre as chaves de segurança FIDO2 compatíveis com a AWS, consulte </a:t>
            </a:r>
            <a:r>
              <a:rPr lang="pt-BR" b="0" i="0" u="none" strike="noStrike" dirty="0">
                <a:solidFill>
                  <a:srgbClr val="16191F"/>
                </a:solidFill>
                <a:effectLst/>
                <a:latin typeface="Amazon Ember"/>
                <a:hlinkClick r:id="rId3"/>
              </a:rPr>
              <a:t>Autenticação </a:t>
            </a:r>
            <a:r>
              <a:rPr lang="pt-BR" b="0" i="0" u="none" strike="noStrike" dirty="0" err="1">
                <a:solidFill>
                  <a:srgbClr val="16191F"/>
                </a:solidFill>
                <a:effectLst/>
                <a:latin typeface="Amazon Ember"/>
                <a:hlinkClick r:id="rId3"/>
              </a:rPr>
              <a:t>multifator</a:t>
            </a:r>
            <a:r>
              <a:rPr lang="pt-BR" b="0" i="0" dirty="0">
                <a:solidFill>
                  <a:srgbClr val="16191F"/>
                </a:solidFill>
                <a:effectLst/>
                <a:latin typeface="Amazon Ember"/>
              </a:rPr>
              <a:t>. Para obter instruções sobre como configurar uma chave de segurança FIDO2 com a AWS, consulte </a:t>
            </a:r>
            <a:r>
              <a:rPr lang="pt-BR" b="0" i="0" u="none" strike="noStrike" dirty="0">
                <a:solidFill>
                  <a:srgbClr val="16191F"/>
                </a:solidFill>
                <a:effectLst/>
                <a:latin typeface="Amazon Ember"/>
                <a:hlinkClick r:id="rId6"/>
              </a:rPr>
              <a:t>Habilitar uma chave de segurança FIDO (console)</a:t>
            </a:r>
            <a:r>
              <a:rPr lang="pt-BR" b="0" i="0" dirty="0">
                <a:solidFill>
                  <a:srgbClr val="16191F"/>
                </a:solidFill>
                <a:effectLst/>
                <a:latin typeface="Amazon Ember"/>
              </a:rPr>
              <a:t>.</a:t>
            </a:r>
          </a:p>
          <a:p>
            <a:pPr algn="l">
              <a:buFont typeface="Arial" panose="020B0604020202020204" pitchFamily="34" charset="0"/>
              <a:buChar char="•"/>
            </a:pPr>
            <a:r>
              <a:rPr lang="pt-BR" b="1" i="0" dirty="0">
                <a:solidFill>
                  <a:srgbClr val="16191F"/>
                </a:solidFill>
                <a:effectLst/>
                <a:latin typeface="Amazon Ember"/>
              </a:rPr>
              <a:t>Dispositivo MFA de hardware</a:t>
            </a:r>
            <a:r>
              <a:rPr lang="pt-BR" b="0" i="0" dirty="0">
                <a:solidFill>
                  <a:srgbClr val="16191F"/>
                </a:solidFill>
                <a:effectLst/>
                <a:latin typeface="Amazon Ember"/>
              </a:rPr>
              <a:t>. O dispositivo de hardware gera um código numérico de seis dígitos com base em um algoritmo de senha única sincronizado com o tempo. O usuário deve digitar um código válido no dispositivo em uma segunda página da web durante o login. Cada dispositivo MFA atribuído a um usuário deve ser exclusivo. Um usuário não pode digitar um código do dispositivo de outro usuário para ser autenticado. Para obter informações sobre os dispositivos MFA de hardware compatíveis, consulte </a:t>
            </a:r>
            <a:r>
              <a:rPr lang="pt-BR" b="0" i="0" u="none" strike="noStrike" dirty="0">
                <a:solidFill>
                  <a:srgbClr val="16191F"/>
                </a:solidFill>
                <a:effectLst/>
                <a:latin typeface="Amazon Ember"/>
                <a:hlinkClick r:id="rId3"/>
              </a:rPr>
              <a:t>Autenticação </a:t>
            </a:r>
            <a:r>
              <a:rPr lang="pt-BR" b="0" i="0" u="none" strike="noStrike" dirty="0" err="1">
                <a:solidFill>
                  <a:srgbClr val="16191F"/>
                </a:solidFill>
                <a:effectLst/>
                <a:latin typeface="Amazon Ember"/>
                <a:hlinkClick r:id="rId3"/>
              </a:rPr>
              <a:t>multifator</a:t>
            </a:r>
            <a:r>
              <a:rPr lang="pt-BR" b="0" i="0" dirty="0">
                <a:solidFill>
                  <a:srgbClr val="16191F"/>
                </a:solidFill>
                <a:effectLst/>
                <a:latin typeface="Amazon Ember"/>
              </a:rPr>
              <a:t>. Para obter instruções sobre como configurar um dispositivo MFA de hardware com a AWS, consulte </a:t>
            </a:r>
            <a:r>
              <a:rPr lang="pt-BR" b="0" i="0" u="none" strike="noStrike" dirty="0">
                <a:solidFill>
                  <a:srgbClr val="16191F"/>
                </a:solidFill>
                <a:effectLst/>
                <a:latin typeface="Amazon Ember"/>
                <a:hlinkClick r:id="rId7"/>
              </a:rPr>
              <a:t>Habilitar um dispositivo com MFA de hardware (console)</a:t>
            </a:r>
            <a:r>
              <a:rPr lang="pt-BR" b="0" i="0" dirty="0">
                <a:solidFill>
                  <a:srgbClr val="16191F"/>
                </a:solidFill>
                <a:effectLst/>
                <a:latin typeface="Amazon Ember"/>
              </a:rPr>
              <a:t>.</a:t>
            </a:r>
          </a:p>
          <a:p>
            <a:pPr algn="l">
              <a:buFont typeface="Arial" panose="020B0604020202020204" pitchFamily="34" charset="0"/>
              <a:buChar char="•"/>
            </a:pPr>
            <a:endParaRPr lang="pt-BR" b="0" i="0" dirty="0">
              <a:solidFill>
                <a:srgbClr val="16191F"/>
              </a:solidFill>
              <a:effectLst/>
              <a:latin typeface="Amazon Ember"/>
            </a:endParaRPr>
          </a:p>
          <a:p>
            <a:pPr algn="l">
              <a:buFont typeface="Arial" panose="020B0604020202020204" pitchFamily="34" charset="0"/>
              <a:buChar char="•"/>
            </a:pPr>
            <a:endParaRPr lang="pt-BR" b="0" i="0" dirty="0">
              <a:solidFill>
                <a:srgbClr val="16191F"/>
              </a:solidFill>
              <a:effectLst/>
              <a:latin typeface="Amazon Ember"/>
            </a:endParaRPr>
          </a:p>
          <a:p>
            <a:pPr algn="l"/>
            <a:r>
              <a:rPr lang="pt-BR" b="1" i="0" dirty="0">
                <a:solidFill>
                  <a:srgbClr val="16191F"/>
                </a:solidFill>
                <a:effectLst/>
                <a:latin typeface="Amazon Ember"/>
              </a:rPr>
              <a:t>nota</a:t>
            </a:r>
            <a:endParaRPr lang="pt-BR" b="0" i="0" dirty="0">
              <a:solidFill>
                <a:srgbClr val="16191F"/>
              </a:solidFill>
              <a:effectLst/>
              <a:latin typeface="Amazon Ember"/>
            </a:endParaRPr>
          </a:p>
          <a:p>
            <a:pPr algn="l"/>
            <a:r>
              <a:rPr lang="pt-BR" b="1" i="0" dirty="0">
                <a:solidFill>
                  <a:srgbClr val="16191F"/>
                </a:solidFill>
                <a:effectLst/>
                <a:latin typeface="Amazon Ember"/>
              </a:rPr>
              <a:t>MFA baseada em mensagem de texto de SMS</a:t>
            </a:r>
            <a:r>
              <a:rPr lang="pt-BR" b="0" i="0" dirty="0">
                <a:solidFill>
                  <a:srgbClr val="16191F"/>
                </a:solidFill>
                <a:effectLst/>
                <a:latin typeface="Amazon Ember"/>
              </a:rPr>
              <a:t>. A AWS não é mais compatível com a habilitação de autenticação </a:t>
            </a:r>
            <a:r>
              <a:rPr lang="pt-BR" b="0" i="0" dirty="0" err="1">
                <a:solidFill>
                  <a:srgbClr val="16191F"/>
                </a:solidFill>
                <a:effectLst/>
                <a:latin typeface="Amazon Ember"/>
              </a:rPr>
              <a:t>multifator</a:t>
            </a:r>
            <a:r>
              <a:rPr lang="pt-BR" b="0" i="0" dirty="0">
                <a:solidFill>
                  <a:srgbClr val="16191F"/>
                </a:solidFill>
                <a:effectLst/>
                <a:latin typeface="Amazon Ember"/>
              </a:rPr>
              <a:t> (MFA) por SMS. Recomendamos que os clientes que têm usuários de IAM que usam MFA baseada em texto de SMS mudem para um dos seguintes métodos alternativos: </a:t>
            </a:r>
            <a:r>
              <a:rPr lang="pt-BR" b="0" i="0" u="none" strike="noStrike" dirty="0">
                <a:solidFill>
                  <a:srgbClr val="16191F"/>
                </a:solidFill>
                <a:effectLst/>
                <a:latin typeface="Amazon Ember"/>
                <a:hlinkClick r:id="rId4"/>
              </a:rPr>
              <a:t>dispositivo de MFA virtual (baseado em software)</a:t>
            </a:r>
            <a:r>
              <a:rPr lang="pt-BR" b="0" i="0" dirty="0">
                <a:solidFill>
                  <a:srgbClr val="16191F"/>
                </a:solidFill>
                <a:effectLst/>
                <a:latin typeface="Amazon Ember"/>
              </a:rPr>
              <a:t>, </a:t>
            </a:r>
            <a:r>
              <a:rPr lang="pt-BR" b="0" i="0" u="none" strike="noStrike" dirty="0">
                <a:solidFill>
                  <a:srgbClr val="16191F"/>
                </a:solidFill>
                <a:effectLst/>
                <a:latin typeface="Amazon Ember"/>
                <a:hlinkClick r:id="rId6"/>
              </a:rPr>
              <a:t>chave de segurança FIDO</a:t>
            </a:r>
            <a:r>
              <a:rPr lang="pt-BR" b="0" i="0" dirty="0">
                <a:solidFill>
                  <a:srgbClr val="16191F"/>
                </a:solidFill>
                <a:effectLst/>
                <a:latin typeface="Amazon Ember"/>
              </a:rPr>
              <a:t> ou </a:t>
            </a:r>
            <a:r>
              <a:rPr lang="pt-BR" b="0" i="0" u="none" strike="noStrike" dirty="0">
                <a:solidFill>
                  <a:srgbClr val="16191F"/>
                </a:solidFill>
                <a:effectLst/>
                <a:latin typeface="Amazon Ember"/>
                <a:hlinkClick r:id="rId7"/>
              </a:rPr>
              <a:t>dispositivo de MFA de hardware</a:t>
            </a:r>
            <a:r>
              <a:rPr lang="pt-BR" b="0" i="0" dirty="0">
                <a:solidFill>
                  <a:srgbClr val="16191F"/>
                </a:solidFill>
                <a:effectLst/>
                <a:latin typeface="Amazon Ember"/>
              </a:rPr>
              <a:t>. Você pode identificar os usuários da sua conta com um dispositivo de MFA por SMS atribuído. Para fazer isso, vá para o console do IAM, escolha </a:t>
            </a:r>
            <a:r>
              <a:rPr lang="pt-BR" b="1" i="0" dirty="0" err="1">
                <a:solidFill>
                  <a:srgbClr val="16191F"/>
                </a:solidFill>
                <a:effectLst/>
                <a:latin typeface="Amazon Ember"/>
              </a:rPr>
              <a:t>Users</a:t>
            </a:r>
            <a:r>
              <a:rPr lang="pt-BR" b="1" i="0" dirty="0">
                <a:solidFill>
                  <a:srgbClr val="16191F"/>
                </a:solidFill>
                <a:effectLst/>
                <a:latin typeface="Amazon Ember"/>
              </a:rPr>
              <a:t> (Usuários)</a:t>
            </a:r>
            <a:r>
              <a:rPr lang="pt-BR" b="0" i="0" dirty="0">
                <a:solidFill>
                  <a:srgbClr val="16191F"/>
                </a:solidFill>
                <a:effectLst/>
                <a:latin typeface="Amazon Ember"/>
              </a:rPr>
              <a:t> no painel de navegação e procure os usuários com </a:t>
            </a:r>
            <a:r>
              <a:rPr lang="pt-BR" b="1" i="0" dirty="0">
                <a:solidFill>
                  <a:srgbClr val="16191F"/>
                </a:solidFill>
                <a:effectLst/>
                <a:latin typeface="Amazon Ember"/>
              </a:rPr>
              <a:t>SMS</a:t>
            </a:r>
            <a:r>
              <a:rPr lang="pt-BR" b="0" i="0" dirty="0">
                <a:solidFill>
                  <a:srgbClr val="16191F"/>
                </a:solidFill>
                <a:effectLst/>
                <a:latin typeface="Amazon Ember"/>
              </a:rPr>
              <a:t> na coluna </a:t>
            </a:r>
            <a:r>
              <a:rPr lang="pt-BR" b="1" i="0" dirty="0">
                <a:solidFill>
                  <a:srgbClr val="16191F"/>
                </a:solidFill>
                <a:effectLst/>
                <a:latin typeface="Amazon Ember"/>
              </a:rPr>
              <a:t>MFA</a:t>
            </a:r>
            <a:r>
              <a:rPr lang="pt-BR" b="0" i="0" dirty="0">
                <a:solidFill>
                  <a:srgbClr val="16191F"/>
                </a:solidFill>
                <a:effectLst/>
                <a:latin typeface="Amazon Ember"/>
              </a:rPr>
              <a:t> da tabela.</a:t>
            </a:r>
          </a:p>
          <a:p>
            <a:pPr algn="l">
              <a:buFont typeface="Arial" panose="020B0604020202020204" pitchFamily="34" charset="0"/>
              <a:buChar char="•"/>
            </a:pPr>
            <a:endParaRPr lang="pt-BR" b="0" i="0" dirty="0">
              <a:solidFill>
                <a:srgbClr val="16191F"/>
              </a:solidFill>
              <a:effectLst/>
              <a:latin typeface="Amazon Ember"/>
            </a:endParaRP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29</a:t>
            </a:fld>
            <a:endParaRPr/>
          </a:p>
        </p:txBody>
      </p:sp>
    </p:spTree>
    <p:extLst>
      <p:ext uri="{BB962C8B-B14F-4D97-AF65-F5344CB8AC3E}">
        <p14:creationId xmlns:p14="http://schemas.microsoft.com/office/powerpoint/2010/main" val="3945171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30</a:t>
            </a:fld>
            <a:endParaRPr/>
          </a:p>
        </p:txBody>
      </p:sp>
    </p:spTree>
    <p:extLst>
      <p:ext uri="{BB962C8B-B14F-4D97-AF65-F5344CB8AC3E}">
        <p14:creationId xmlns:p14="http://schemas.microsoft.com/office/powerpoint/2010/main" val="162698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31</a:t>
            </a:fld>
            <a:endParaRPr/>
          </a:p>
        </p:txBody>
      </p:sp>
    </p:spTree>
    <p:extLst>
      <p:ext uri="{BB962C8B-B14F-4D97-AF65-F5344CB8AC3E}">
        <p14:creationId xmlns:p14="http://schemas.microsoft.com/office/powerpoint/2010/main" val="40006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f9bd0e587_0_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14f9bd0e587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14f9bd0e587_0_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TALK:  É uma camada adicional de autenticação que </a:t>
            </a:r>
            <a:r>
              <a:rPr lang="pt-BR" b="1" i="0" dirty="0" err="1">
                <a:solidFill>
                  <a:srgbClr val="16191F"/>
                </a:solidFill>
                <a:effectLst/>
                <a:latin typeface="Amazon Ember"/>
              </a:rPr>
              <a:t>ffornece</a:t>
            </a:r>
            <a:r>
              <a:rPr lang="pt-BR" b="1" i="0" dirty="0">
                <a:solidFill>
                  <a:srgbClr val="16191F"/>
                </a:solidFill>
                <a:effectLst/>
                <a:latin typeface="Amazon Ember"/>
              </a:rPr>
              <a:t> uma verificação de identidade adicional ao acessar uma conta ou </a:t>
            </a:r>
            <a:r>
              <a:rPr lang="pt-BR" b="1" i="0" dirty="0" err="1">
                <a:solidFill>
                  <a:srgbClr val="16191F"/>
                </a:solidFill>
                <a:effectLst/>
                <a:latin typeface="Amazon Ember"/>
              </a:rPr>
              <a:t>aplocativo</a:t>
            </a:r>
            <a:r>
              <a:rPr lang="pt-BR" b="1" i="0" dirty="0">
                <a:solidFill>
                  <a:srgbClr val="16191F"/>
                </a:solidFill>
                <a:effectLst/>
                <a:latin typeface="Amazon Ember"/>
              </a:rPr>
              <a:t>.</a:t>
            </a:r>
          </a:p>
          <a:p>
            <a:pPr algn="l"/>
            <a:endParaRPr lang="pt-BR" b="1" i="0" dirty="0">
              <a:solidFill>
                <a:srgbClr val="16191F"/>
              </a:solidFill>
              <a:effectLst/>
              <a:latin typeface="Amazon Ember"/>
            </a:endParaRP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32</a:t>
            </a:fld>
            <a:endParaRPr/>
          </a:p>
        </p:txBody>
      </p:sp>
    </p:spTree>
    <p:extLst>
      <p:ext uri="{BB962C8B-B14F-4D97-AF65-F5344CB8AC3E}">
        <p14:creationId xmlns:p14="http://schemas.microsoft.com/office/powerpoint/2010/main" val="3810553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pt-BR" b="1" dirty="0">
                <a:effectLst/>
              </a:rPr>
              <a:t>Função</a:t>
            </a:r>
          </a:p>
          <a:p>
            <a:r>
              <a:rPr lang="pt-BR" b="0" dirty="0">
                <a:effectLst/>
              </a:rPr>
              <a:t>Uma identidade do IAM que você pode criar em sua conta que tem permissões específicas. Uma função do IAM tem algumas semelhanças com um usuário do IAM. Funções e usuários são identidades da AWS com políticas de permissão que</a:t>
            </a:r>
          </a:p>
          <a:p>
            <a:r>
              <a:rPr lang="pt-BR" b="0" dirty="0">
                <a:effectLst/>
              </a:rPr>
              <a:t>determinam o que a identidade pode e não pode fazer na AWS. No entanto, em vez de ser exclusivamente associada a uma pessoa, o propósito da função é ser assumida por qualquer pessoa que precisar dela. Além disso, uma função não tem</a:t>
            </a:r>
          </a:p>
          <a:p>
            <a:r>
              <a:rPr lang="pt-BR" b="0" dirty="0">
                <a:effectLst/>
              </a:rPr>
              <a:t>credenciais de longo prazo padrão associadas a ela, como senha ou chaves de acesso. Em vez disso, quando você assumir uma função, ela fornecerá credenciais de segurança temporárias para sua sessão de função.</a:t>
            </a:r>
          </a:p>
          <a:p>
            <a:r>
              <a:rPr lang="pt-BR" b="0" dirty="0">
                <a:effectLst/>
              </a:rPr>
              <a:t>As funções podem ser usadas pelas seguintes entidades:</a:t>
            </a:r>
          </a:p>
          <a:p>
            <a:pPr>
              <a:buFont typeface="Arial" panose="020B0604020202020204" pitchFamily="34" charset="0"/>
              <a:buChar char="•"/>
            </a:pPr>
            <a:r>
              <a:rPr lang="pt-BR" b="0" dirty="0">
                <a:effectLst/>
              </a:rPr>
              <a:t>Um usuário do IAM na mesma conta da AWS que a função</a:t>
            </a:r>
          </a:p>
          <a:p>
            <a:pPr>
              <a:buFont typeface="Arial" panose="020B0604020202020204" pitchFamily="34" charset="0"/>
              <a:buChar char="•"/>
            </a:pPr>
            <a:r>
              <a:rPr lang="pt-BR" b="0" dirty="0">
                <a:effectLst/>
              </a:rPr>
              <a:t>Um usuário do IAM em uma conta da AWS diferente da conta da função</a:t>
            </a:r>
          </a:p>
          <a:p>
            <a:pPr>
              <a:buFont typeface="Arial" panose="020B0604020202020204" pitchFamily="34" charset="0"/>
              <a:buChar char="•"/>
            </a:pPr>
            <a:r>
              <a:rPr lang="pt-BR" b="0" dirty="0">
                <a:effectLst/>
              </a:rPr>
              <a:t>Um serviço da Web oferecido pela AWS, como o </a:t>
            </a:r>
            <a:r>
              <a:rPr lang="pt-BR" b="0" dirty="0" err="1">
                <a:effectLst/>
              </a:rPr>
              <a:t>Amazon</a:t>
            </a:r>
            <a:r>
              <a:rPr lang="pt-BR" b="0" dirty="0">
                <a:effectLst/>
              </a:rPr>
              <a:t> </a:t>
            </a:r>
            <a:r>
              <a:rPr lang="pt-BR" b="0" dirty="0" err="1">
                <a:effectLst/>
              </a:rPr>
              <a:t>Elastic</a:t>
            </a:r>
            <a:r>
              <a:rPr lang="pt-BR" b="0" dirty="0">
                <a:effectLst/>
              </a:rPr>
              <a:t> Compute Cloud (</a:t>
            </a:r>
            <a:r>
              <a:rPr lang="pt-BR" b="0" dirty="0" err="1">
                <a:effectLst/>
              </a:rPr>
              <a:t>Amazon</a:t>
            </a:r>
            <a:r>
              <a:rPr lang="pt-BR" b="0" dirty="0">
                <a:effectLst/>
              </a:rPr>
              <a:t> EC2)</a:t>
            </a:r>
          </a:p>
          <a:p>
            <a:pPr>
              <a:buFont typeface="Arial" panose="020B0604020202020204" pitchFamily="34" charset="0"/>
              <a:buChar char="•"/>
            </a:pPr>
            <a:r>
              <a:rPr lang="pt-BR" b="0" dirty="0">
                <a:effectLst/>
              </a:rPr>
              <a:t>Um usuário externo autenticado por um serviço de provedor de identidade (</a:t>
            </a:r>
            <a:r>
              <a:rPr lang="pt-BR" b="0" dirty="0" err="1">
                <a:effectLst/>
              </a:rPr>
              <a:t>IdP</a:t>
            </a:r>
            <a:r>
              <a:rPr lang="pt-BR" b="0" dirty="0">
                <a:effectLst/>
              </a:rPr>
              <a:t>) compatível com SAML 2.0 ou </a:t>
            </a:r>
            <a:r>
              <a:rPr lang="pt-BR" b="0" dirty="0" err="1">
                <a:effectLst/>
              </a:rPr>
              <a:t>OpenID</a:t>
            </a:r>
            <a:r>
              <a:rPr lang="pt-BR" b="0" dirty="0">
                <a:effectLst/>
              </a:rPr>
              <a:t> Connect ou um </a:t>
            </a:r>
            <a:r>
              <a:rPr lang="pt-BR" b="0" dirty="0" err="1">
                <a:effectLst/>
              </a:rPr>
              <a:t>identity</a:t>
            </a:r>
            <a:r>
              <a:rPr lang="pt-BR" b="0" dirty="0">
                <a:effectLst/>
              </a:rPr>
              <a:t> broker personalizado.</a:t>
            </a:r>
          </a:p>
          <a:p>
            <a:endParaRPr lang="pt-BR" b="1" dirty="0">
              <a:effectLst/>
            </a:endParaRPr>
          </a:p>
          <a:p>
            <a:r>
              <a:rPr lang="pt-BR" b="1" dirty="0">
                <a:effectLst/>
              </a:rPr>
              <a:t>Função de serviço da AWS</a:t>
            </a:r>
          </a:p>
          <a:p>
            <a:r>
              <a:rPr lang="pt-BR" b="0" dirty="0">
                <a:effectLst/>
              </a:rPr>
              <a:t>Função que um serviço assume para realizar ações em seu nome na sua conta. Ao configurar alguns ambientes de serviço da AWS, você deve definir uma função a ser assumida pelo serviço. Essa função de serviço deve</a:t>
            </a:r>
          </a:p>
          <a:p>
            <a:r>
              <a:rPr lang="pt-BR" b="0" dirty="0">
                <a:effectLst/>
              </a:rPr>
              <a:t>incluir todas as permissões necessárias para o serviço acessar os recursos da AWS de que precisa. As funções de serviço variam de acordo com o serviço, mas muitas permitem que você escolha as permissões, desde que atenda aos requisitos</a:t>
            </a:r>
          </a:p>
          <a:p>
            <a:r>
              <a:rPr lang="pt-BR" b="0" dirty="0">
                <a:effectLst/>
              </a:rPr>
              <a:t>documentados para esse serviço. Você pode criar, modificar e excluir uma função de serviço no IAM.</a:t>
            </a:r>
          </a:p>
          <a:p>
            <a:endParaRPr lang="pt-BR" b="1" dirty="0">
              <a:effectLst/>
            </a:endParaRPr>
          </a:p>
          <a:p>
            <a:r>
              <a:rPr lang="pt-BR" b="1" dirty="0">
                <a:effectLst/>
              </a:rPr>
              <a:t>AWS Função de serviço da para uma instância do EC2</a:t>
            </a:r>
          </a:p>
          <a:p>
            <a:r>
              <a:rPr lang="pt-BR" b="0" dirty="0">
                <a:effectLst/>
              </a:rPr>
              <a:t>Um tipo especial de função de serviço que uma aplicação em execução em uma instância do </a:t>
            </a:r>
            <a:r>
              <a:rPr lang="pt-BR" b="0" dirty="0" err="1">
                <a:effectLst/>
              </a:rPr>
              <a:t>Amazon</a:t>
            </a:r>
            <a:r>
              <a:rPr lang="pt-BR" b="0" dirty="0">
                <a:effectLst/>
              </a:rPr>
              <a:t> EC2 pode assumir para executar ações em sua conta. Essa função é atribuída à instância do</a:t>
            </a:r>
          </a:p>
          <a:p>
            <a:r>
              <a:rPr lang="pt-BR" b="0" dirty="0">
                <a:effectLst/>
              </a:rPr>
              <a:t>EC2 ao ser executada. Os aplicativos em execução nessa instância podem recuperar credenciais de segurança temporárias e realizar ações que a função permitir. Para obter detalhes sobre o uso de uma função de serviço para uma instância do EC2,</a:t>
            </a:r>
          </a:p>
          <a:p>
            <a:r>
              <a:rPr lang="pt-BR" b="0" dirty="0">
                <a:effectLst/>
              </a:rPr>
              <a:t>consulte </a:t>
            </a:r>
            <a:r>
              <a:rPr lang="pt-BR" b="0" u="none" strike="noStrike" dirty="0">
                <a:effectLst/>
                <a:hlinkClick r:id="rId3"/>
              </a:rPr>
              <a:t>Uso de uma função do IAM para conceder permissões a aplicações em execução em instâncias do </a:t>
            </a:r>
            <a:r>
              <a:rPr lang="pt-BR" b="0" u="none" strike="noStrike" dirty="0" err="1">
                <a:effectLst/>
                <a:hlinkClick r:id="rId3"/>
              </a:rPr>
              <a:t>Amazon</a:t>
            </a:r>
            <a:r>
              <a:rPr lang="pt-BR" b="0" u="none" strike="noStrike" dirty="0">
                <a:effectLst/>
                <a:hlinkClick r:id="rId3"/>
              </a:rPr>
              <a:t> EC2</a:t>
            </a:r>
            <a:r>
              <a:rPr lang="pt-BR" b="0" dirty="0">
                <a:effectLst/>
              </a:rPr>
              <a:t>.</a:t>
            </a:r>
          </a:p>
          <a:p>
            <a:endParaRPr lang="pt-BR" b="1" dirty="0">
              <a:effectLst/>
            </a:endParaRPr>
          </a:p>
          <a:p>
            <a:r>
              <a:rPr lang="pt-BR" b="1" dirty="0">
                <a:effectLst/>
              </a:rPr>
              <a:t>Função vinculada ao serviço da AWS</a:t>
            </a:r>
          </a:p>
          <a:p>
            <a:r>
              <a:rPr lang="pt-BR" b="0" dirty="0">
                <a:effectLst/>
              </a:rPr>
              <a:t>Tipo exclusivo de função de serviço que é vinculada diretamente a um serviço da AWS. As funções vinculadas a serviços são predefinidas pelo serviço e incluem todas as permissões que o serviço requer para</a:t>
            </a:r>
          </a:p>
          <a:p>
            <a:r>
              <a:rPr lang="pt-BR" b="0" dirty="0">
                <a:effectLst/>
              </a:rPr>
              <a:t>chamar outros serviços da AWS em seu nome. O serviço vinculado também define como criar, modificar e excluir uma função vinculada a serviço. Um serviço pode criar ou excluir a função automaticamente. Ele pode permitir que você crie, modifique</a:t>
            </a:r>
          </a:p>
          <a:p>
            <a:r>
              <a:rPr lang="pt-BR" b="0" dirty="0">
                <a:effectLst/>
              </a:rPr>
              <a:t>ou exclua a função como parte de um assistente ou processo no serviço. Ou pode exigir que você use o IAM para criar ou excluir a função. Independentemente do método, as funções vinculadas ao serviço facilitam a configuração de um serviço, pois</a:t>
            </a:r>
          </a:p>
          <a:p>
            <a:r>
              <a:rPr lang="pt-BR" b="0" dirty="0">
                <a:effectLst/>
              </a:rPr>
              <a:t>você não precisa adicionar manualmente as permissões necessárias.</a:t>
            </a:r>
          </a:p>
          <a:p>
            <a:endParaRPr lang="pt-BR" b="1" dirty="0">
              <a:effectLst/>
            </a:endParaRPr>
          </a:p>
          <a:p>
            <a:r>
              <a:rPr lang="pt-BR" b="1" dirty="0">
                <a:effectLst/>
              </a:rPr>
              <a:t>Encadeamento de funções</a:t>
            </a:r>
          </a:p>
          <a:p>
            <a:r>
              <a:rPr lang="pt-BR" b="0" dirty="0">
                <a:effectLst/>
              </a:rPr>
              <a:t>O encadeamento de funções ocorre quando você usa uma função para assumir uma segunda função por meio da AWS CLI ou da API. Por exemplo, suponha que o </a:t>
            </a:r>
            <a:r>
              <a:rPr lang="pt-BR" b="0" dirty="0" err="1">
                <a:effectLst/>
              </a:rPr>
              <a:t>RoleA</a:t>
            </a:r>
            <a:r>
              <a:rPr lang="pt-BR" b="0" dirty="0">
                <a:effectLst/>
              </a:rPr>
              <a:t> tenha permissão para assumir o </a:t>
            </a:r>
            <a:r>
              <a:rPr lang="pt-BR" b="0" dirty="0" err="1">
                <a:effectLst/>
              </a:rPr>
              <a:t>RoleB</a:t>
            </a:r>
            <a:r>
              <a:rPr lang="pt-BR" b="0" dirty="0">
                <a:effectLst/>
              </a:rPr>
              <a:t>. Você pode</a:t>
            </a:r>
          </a:p>
          <a:p>
            <a:r>
              <a:rPr lang="pt-BR" b="0" dirty="0">
                <a:effectLst/>
              </a:rPr>
              <a:t>permitir que o Usuário1 assuma o </a:t>
            </a:r>
            <a:r>
              <a:rPr lang="pt-BR" b="0" dirty="0" err="1">
                <a:effectLst/>
              </a:rPr>
              <a:t>RoleA</a:t>
            </a:r>
            <a:r>
              <a:rPr lang="pt-BR" b="0" dirty="0">
                <a:effectLst/>
              </a:rPr>
              <a:t> usando as credenciais de usuário de longo prazo na operação da API </a:t>
            </a:r>
            <a:r>
              <a:rPr lang="pt-BR" b="0" dirty="0" err="1">
                <a:effectLst/>
              </a:rPr>
              <a:t>AssumeRole</a:t>
            </a:r>
            <a:r>
              <a:rPr lang="pt-BR" b="0" dirty="0">
                <a:effectLst/>
              </a:rPr>
              <a:t>. Esta operação retorna as credenciais de curto prazo do </a:t>
            </a:r>
            <a:r>
              <a:rPr lang="pt-BR" b="0" dirty="0" err="1">
                <a:effectLst/>
              </a:rPr>
              <a:t>RoleA</a:t>
            </a:r>
            <a:r>
              <a:rPr lang="pt-BR" b="0" dirty="0">
                <a:effectLst/>
              </a:rPr>
              <a:t>. Para iniciar o encadeamento de funções, você pode usar as</a:t>
            </a:r>
          </a:p>
          <a:p>
            <a:r>
              <a:rPr lang="pt-BR" b="0" dirty="0">
                <a:effectLst/>
              </a:rPr>
              <a:t>credenciais de curto prazo do </a:t>
            </a:r>
            <a:r>
              <a:rPr lang="pt-BR" b="0" dirty="0" err="1">
                <a:effectLst/>
              </a:rPr>
              <a:t>RoleA</a:t>
            </a:r>
            <a:r>
              <a:rPr lang="pt-BR" b="0" dirty="0">
                <a:effectLst/>
              </a:rPr>
              <a:t> para permitir que o Usuário1 assuma o </a:t>
            </a:r>
            <a:r>
              <a:rPr lang="pt-BR" b="0" dirty="0" err="1">
                <a:effectLst/>
              </a:rPr>
              <a:t>RoleB</a:t>
            </a:r>
            <a:r>
              <a:rPr lang="pt-BR" b="0" dirty="0">
                <a:effectLst/>
              </a:rPr>
              <a:t>.</a:t>
            </a:r>
          </a:p>
          <a:p>
            <a:r>
              <a:rPr lang="pt-BR" b="0" dirty="0">
                <a:effectLst/>
              </a:rPr>
              <a:t>Ao assumir uma função, você pode passar uma </a:t>
            </a:r>
            <a:r>
              <a:rPr lang="pt-BR" b="0" dirty="0" err="1">
                <a:effectLst/>
              </a:rPr>
              <a:t>tag</a:t>
            </a:r>
            <a:r>
              <a:rPr lang="pt-BR" b="0" dirty="0">
                <a:effectLst/>
              </a:rPr>
              <a:t> de sessão e definir a </a:t>
            </a:r>
            <a:r>
              <a:rPr lang="pt-BR" b="0" dirty="0" err="1">
                <a:effectLst/>
              </a:rPr>
              <a:t>tag</a:t>
            </a:r>
            <a:r>
              <a:rPr lang="pt-BR" b="0" dirty="0">
                <a:effectLst/>
              </a:rPr>
              <a:t> como transitiva. As </a:t>
            </a:r>
            <a:r>
              <a:rPr lang="pt-BR" b="0" dirty="0" err="1">
                <a:effectLst/>
              </a:rPr>
              <a:t>tags</a:t>
            </a:r>
            <a:r>
              <a:rPr lang="pt-BR" b="0" dirty="0">
                <a:effectLst/>
              </a:rPr>
              <a:t> de sessão transitivas são passadas para todas as sessões subsequentes em uma cadeia de funções. Para saber mais sobre </a:t>
            </a:r>
            <a:r>
              <a:rPr lang="pt-BR" b="0" dirty="0" err="1">
                <a:effectLst/>
              </a:rPr>
              <a:t>tags</a:t>
            </a:r>
            <a:r>
              <a:rPr lang="pt-BR" b="0" dirty="0">
                <a:effectLst/>
              </a:rPr>
              <a:t> de sessão,</a:t>
            </a:r>
          </a:p>
          <a:p>
            <a:r>
              <a:rPr lang="pt-BR" b="0" dirty="0">
                <a:effectLst/>
              </a:rPr>
              <a:t>consulte </a:t>
            </a:r>
            <a:r>
              <a:rPr lang="pt-BR" b="0" u="none" strike="noStrike" dirty="0">
                <a:effectLst/>
                <a:hlinkClick r:id="rId4"/>
              </a:rPr>
              <a:t>Passar </a:t>
            </a:r>
            <a:r>
              <a:rPr lang="pt-BR" b="0" u="none" strike="noStrike" dirty="0" err="1">
                <a:effectLst/>
                <a:hlinkClick r:id="rId4"/>
              </a:rPr>
              <a:t>tags</a:t>
            </a:r>
            <a:r>
              <a:rPr lang="pt-BR" b="0" u="none" strike="noStrike" dirty="0">
                <a:effectLst/>
                <a:hlinkClick r:id="rId4"/>
              </a:rPr>
              <a:t> de sessão no AWS STS</a:t>
            </a:r>
            <a:r>
              <a:rPr lang="pt-BR" b="0" dirty="0">
                <a:effectLst/>
              </a:rPr>
              <a:t>.</a:t>
            </a:r>
          </a:p>
          <a:p>
            <a:r>
              <a:rPr lang="pt-BR" b="0" dirty="0">
                <a:effectLst/>
              </a:rPr>
              <a:t>O encadeamento de funções limita a sessão da função da AWS CLI ou da API da AWS em um máximo de uma hora. Ao usar a operação de API </a:t>
            </a:r>
            <a:r>
              <a:rPr lang="pt-BR" b="0" u="none" strike="noStrike" dirty="0" err="1">
                <a:effectLst/>
                <a:hlinkClick r:id="rId5"/>
              </a:rPr>
              <a:t>AssumeRole</a:t>
            </a:r>
            <a:r>
              <a:rPr lang="pt-BR" b="0" dirty="0">
                <a:effectLst/>
              </a:rPr>
              <a:t> para assumir uma função, você pode especificar o tempo da sessão da sua função usando o</a:t>
            </a:r>
          </a:p>
          <a:p>
            <a:r>
              <a:rPr lang="pt-BR" b="0" dirty="0">
                <a:effectLst/>
              </a:rPr>
              <a:t>parâmetro </a:t>
            </a:r>
            <a:r>
              <a:rPr lang="pt-BR" b="0" dirty="0" err="1">
                <a:effectLst/>
              </a:rPr>
              <a:t>DurationSeconds</a:t>
            </a:r>
            <a:r>
              <a:rPr lang="pt-BR" b="0" dirty="0">
                <a:effectLst/>
              </a:rPr>
              <a:t>. Você pode especificar um valor de parâmetro de até 43200 segundos (12 horas), dependendo da </a:t>
            </a:r>
            <a:r>
              <a:rPr lang="pt-BR" b="0" u="none" strike="noStrike" dirty="0">
                <a:effectLst/>
                <a:hlinkClick r:id="rId6"/>
              </a:rPr>
              <a:t>configuração da duração máxima da sessão</a:t>
            </a:r>
            <a:r>
              <a:rPr lang="pt-BR" b="0" dirty="0">
                <a:effectLst/>
              </a:rPr>
              <a:t> para sua função. No entanto, se você assumir uma função usando o</a:t>
            </a:r>
          </a:p>
          <a:p>
            <a:r>
              <a:rPr lang="pt-BR" b="0" dirty="0">
                <a:effectLst/>
              </a:rPr>
              <a:t>encadeamento e fornecer um valor de parâmetro </a:t>
            </a:r>
            <a:r>
              <a:rPr lang="pt-BR" b="0" dirty="0" err="1">
                <a:effectLst/>
              </a:rPr>
              <a:t>DurationSeconds</a:t>
            </a:r>
            <a:r>
              <a:rPr lang="pt-BR" b="0" dirty="0">
                <a:effectLst/>
              </a:rPr>
              <a:t> maior do que uma hora, a operação falhará.</a:t>
            </a:r>
          </a:p>
          <a:p>
            <a:r>
              <a:rPr lang="pt-BR" b="0" dirty="0">
                <a:effectLst/>
              </a:rPr>
              <a:t>A AWS não trata o uso de funções para </a:t>
            </a:r>
            <a:r>
              <a:rPr lang="pt-BR" b="0" u="none" strike="noStrike" dirty="0">
                <a:effectLst/>
                <a:hlinkClick r:id="rId3"/>
              </a:rPr>
              <a:t>conceder permissões a aplicativos executados em instâncias do EC2</a:t>
            </a:r>
            <a:r>
              <a:rPr lang="pt-BR" b="0" dirty="0">
                <a:effectLst/>
              </a:rPr>
              <a:t> como encadeamento de funções.</a:t>
            </a:r>
          </a:p>
          <a:p>
            <a:endParaRPr lang="pt-BR" b="1" dirty="0">
              <a:effectLst/>
            </a:endParaRPr>
          </a:p>
          <a:p>
            <a:r>
              <a:rPr lang="pt-BR" b="1" dirty="0">
                <a:effectLst/>
              </a:rPr>
              <a:t>Delegação</a:t>
            </a:r>
          </a:p>
          <a:p>
            <a:r>
              <a:rPr lang="pt-BR" b="0" dirty="0">
                <a:effectLst/>
              </a:rPr>
              <a:t>A concessão de permissões a alguém para permitir o acesso a recursos controlados por você. A delegação envolve estabelecer confiança entre duas contas. A primeira é a conta que possui o recurso (a conta de confiança). A segunda é a conta que</a:t>
            </a:r>
          </a:p>
          <a:p>
            <a:r>
              <a:rPr lang="pt-BR" b="0" dirty="0">
                <a:effectLst/>
              </a:rPr>
              <a:t>contém os usuários que precisam acessar o recurso (a conta confiável). As contas confiável e de confiança podem ser qualquer uma das seguintes:</a:t>
            </a:r>
          </a:p>
          <a:p>
            <a:pPr>
              <a:buFont typeface="Arial" panose="020B0604020202020204" pitchFamily="34" charset="0"/>
              <a:buChar char="•"/>
            </a:pPr>
            <a:r>
              <a:rPr lang="pt-BR" b="0" dirty="0">
                <a:effectLst/>
              </a:rPr>
              <a:t>A mesma conta.</a:t>
            </a:r>
          </a:p>
          <a:p>
            <a:pPr>
              <a:buFont typeface="Arial" panose="020B0604020202020204" pitchFamily="34" charset="0"/>
              <a:buChar char="•"/>
            </a:pPr>
            <a:r>
              <a:rPr lang="pt-BR" b="0" dirty="0">
                <a:effectLst/>
              </a:rPr>
              <a:t>Contas separadas que estão sob controle da sua organização.</a:t>
            </a:r>
          </a:p>
          <a:p>
            <a:pPr>
              <a:buFont typeface="Arial" panose="020B0604020202020204" pitchFamily="34" charset="0"/>
              <a:buChar char="•"/>
            </a:pPr>
            <a:r>
              <a:rPr lang="pt-BR" b="0" dirty="0">
                <a:effectLst/>
              </a:rPr>
              <a:t>Duas contas pertencentes a organizações diferentes.</a:t>
            </a:r>
          </a:p>
          <a:p>
            <a:r>
              <a:rPr lang="pt-BR" b="0" dirty="0">
                <a:effectLst/>
              </a:rPr>
              <a:t>Para delegar permissão para acessar um recurso, você </a:t>
            </a:r>
            <a:r>
              <a:rPr lang="pt-BR" b="0" u="none" strike="noStrike" dirty="0">
                <a:effectLst/>
                <a:hlinkClick r:id="rId7"/>
              </a:rPr>
              <a:t>cria uma função do IAM</a:t>
            </a:r>
            <a:r>
              <a:rPr lang="pt-BR" b="0" dirty="0">
                <a:effectLst/>
              </a:rPr>
              <a:t> na conta de confiança com duas </a:t>
            </a:r>
            <a:r>
              <a:rPr lang="pt-BR" b="0" u="none" strike="noStrike" dirty="0">
                <a:effectLst/>
                <a:hlinkClick r:id="rId8"/>
              </a:rPr>
              <a:t>políticas</a:t>
            </a:r>
            <a:r>
              <a:rPr lang="pt-BR" b="0" dirty="0">
                <a:effectLst/>
              </a:rPr>
              <a:t> anexadas. A </a:t>
            </a:r>
            <a:r>
              <a:rPr lang="pt-BR" b="0" i="1" dirty="0">
                <a:effectLst/>
              </a:rPr>
              <a:t>política de permissões</a:t>
            </a:r>
            <a:r>
              <a:rPr lang="pt-BR" b="0" dirty="0">
                <a:effectLst/>
              </a:rPr>
              <a:t> concede ao usuário da função as permissões necessárias para executar as tarefas pretendidas no recurso. A </a:t>
            </a:r>
            <a:r>
              <a:rPr lang="pt-BR" b="0" i="1" dirty="0">
                <a:effectLst/>
              </a:rPr>
              <a:t>política de confiança</a:t>
            </a:r>
            <a:r>
              <a:rPr lang="pt-BR" b="0" dirty="0">
                <a:effectLst/>
              </a:rPr>
              <a:t> especifica quais membros das contas confiáveis têm permissão para assumir a função.</a:t>
            </a:r>
          </a:p>
          <a:p>
            <a:r>
              <a:rPr lang="pt-BR" b="0" dirty="0">
                <a:effectLst/>
              </a:rPr>
              <a:t>Quando você cria uma política de confiança, não pode especificar um caractere curinga (*) como principal. A política de confiança é anexada à função na conta de confiança e equivale à metade das permissões. A outra metade é uma política de permissões anexada ao usuário na conta confiável que </a:t>
            </a:r>
            <a:r>
              <a:rPr lang="pt-BR" b="0" u="none" strike="noStrike" dirty="0">
                <a:effectLst/>
                <a:hlinkClick r:id="rId9"/>
              </a:rPr>
              <a:t>permite a ele alternar ou assumir a função</a:t>
            </a:r>
            <a:r>
              <a:rPr lang="pt-BR" b="0" dirty="0">
                <a:effectLst/>
              </a:rPr>
              <a:t>. Um usuário que assume uma função temporariamente desiste de suas próprias permissões e, em vez disso, assume as permissões da função. Quando o usuário sai ou para de usar a função, as permissões originais do usuário são restauradas. Um parâmetro adicional chamado </a:t>
            </a:r>
            <a:r>
              <a:rPr lang="pt-BR" b="0" u="none" strike="noStrike" dirty="0">
                <a:effectLst/>
                <a:hlinkClick r:id="rId10"/>
              </a:rPr>
              <a:t>ID externo</a:t>
            </a:r>
            <a:r>
              <a:rPr lang="pt-BR" b="0" dirty="0">
                <a:effectLst/>
              </a:rPr>
              <a:t> ajuda a garantir o uso seguro de funções entre contas que não são controladas pela mesma organização.</a:t>
            </a:r>
          </a:p>
          <a:p>
            <a:r>
              <a:rPr lang="pt-BR" b="1" dirty="0">
                <a:effectLst/>
              </a:rPr>
              <a:t>Federação</a:t>
            </a:r>
          </a:p>
          <a:p>
            <a:r>
              <a:rPr lang="pt-BR" b="0" dirty="0">
                <a:effectLst/>
              </a:rPr>
              <a:t>A criação de uma relação de confiança entre um provedor de identidade externo e a AWS. Os usuários podem fazer login em um provedor de identidade da Web, como </a:t>
            </a:r>
            <a:r>
              <a:rPr lang="pt-BR" b="1" dirty="0">
                <a:effectLst/>
              </a:rPr>
              <a:t>Login </a:t>
            </a:r>
            <a:r>
              <a:rPr lang="pt-BR" b="1" dirty="0" err="1">
                <a:effectLst/>
              </a:rPr>
              <a:t>with</a:t>
            </a:r>
            <a:r>
              <a:rPr lang="pt-BR" b="1" dirty="0">
                <a:effectLst/>
              </a:rPr>
              <a:t> </a:t>
            </a:r>
            <a:r>
              <a:rPr lang="pt-BR" b="1" dirty="0" err="1">
                <a:effectLst/>
              </a:rPr>
              <a:t>Amazon</a:t>
            </a:r>
            <a:r>
              <a:rPr lang="pt-BR" b="0" dirty="0">
                <a:effectLst/>
              </a:rPr>
              <a:t>, </a:t>
            </a:r>
            <a:r>
              <a:rPr lang="pt-BR" b="1" dirty="0">
                <a:effectLst/>
              </a:rPr>
              <a:t>Facebook</a:t>
            </a:r>
            <a:r>
              <a:rPr lang="pt-BR" b="0" dirty="0">
                <a:effectLst/>
              </a:rPr>
              <a:t>, </a:t>
            </a:r>
            <a:r>
              <a:rPr lang="pt-BR" b="1" dirty="0">
                <a:effectLst/>
              </a:rPr>
              <a:t>Google</a:t>
            </a:r>
            <a:r>
              <a:rPr lang="pt-BR" b="0" dirty="0">
                <a:effectLst/>
              </a:rPr>
              <a:t> ou qualquer </a:t>
            </a:r>
            <a:r>
              <a:rPr lang="pt-BR" b="0" dirty="0" err="1">
                <a:effectLst/>
              </a:rPr>
              <a:t>IdP</a:t>
            </a:r>
            <a:r>
              <a:rPr lang="pt-BR" b="0" dirty="0">
                <a:effectLst/>
              </a:rPr>
              <a:t> compatível com</a:t>
            </a:r>
          </a:p>
          <a:p>
            <a:r>
              <a:rPr lang="pt-BR" b="0" dirty="0">
                <a:effectLst/>
              </a:rPr>
              <a:t> </a:t>
            </a:r>
            <a:r>
              <a:rPr lang="pt-BR" b="1" dirty="0" err="1">
                <a:effectLst/>
              </a:rPr>
              <a:t>OpenID</a:t>
            </a:r>
            <a:r>
              <a:rPr lang="pt-BR" b="1" dirty="0">
                <a:effectLst/>
              </a:rPr>
              <a:t> Connect</a:t>
            </a:r>
            <a:r>
              <a:rPr lang="pt-BR" b="0" dirty="0">
                <a:effectLst/>
              </a:rPr>
              <a:t> (OIDC). Os usuários também podem fazer login em um sistema de identidade empresarial que seja compatível com Security </a:t>
            </a:r>
            <a:r>
              <a:rPr lang="pt-BR" b="0" dirty="0" err="1">
                <a:effectLst/>
              </a:rPr>
              <a:t>Assertion</a:t>
            </a:r>
            <a:r>
              <a:rPr lang="pt-BR" b="0" dirty="0">
                <a:effectLst/>
              </a:rPr>
              <a:t> Markup </a:t>
            </a:r>
            <a:r>
              <a:rPr lang="pt-BR" b="0" dirty="0" err="1">
                <a:effectLst/>
              </a:rPr>
              <a:t>Language</a:t>
            </a:r>
            <a:r>
              <a:rPr lang="pt-BR" b="0" dirty="0">
                <a:effectLst/>
              </a:rPr>
              <a:t> (SAML) 2.0, como o Microsoft Active </a:t>
            </a:r>
            <a:r>
              <a:rPr lang="pt-BR" b="0" dirty="0" err="1">
                <a:effectLst/>
              </a:rPr>
              <a:t>Directory</a:t>
            </a:r>
            <a:r>
              <a:rPr lang="pt-BR" b="0" dirty="0">
                <a:effectLst/>
              </a:rPr>
              <a:t> Federation Services. Quando</a:t>
            </a:r>
          </a:p>
          <a:p>
            <a:r>
              <a:rPr lang="pt-BR" b="0" dirty="0">
                <a:effectLst/>
              </a:rPr>
              <a:t>você usa o OIDC e o SAML 2.0 para configurar uma relação de confiança entre esses provedores de identidade externos e a AWS, o usuário é atribuído a uma função do IAM. O usuário também recebe credenciais temporárias que permitem que ele</a:t>
            </a:r>
          </a:p>
          <a:p>
            <a:r>
              <a:rPr lang="pt-BR" b="0" dirty="0">
                <a:effectLst/>
              </a:rPr>
              <a:t>acesse seus recursos da AWS.</a:t>
            </a:r>
          </a:p>
          <a:p>
            <a:endParaRPr lang="pt-BR" b="1" dirty="0">
              <a:effectLst/>
            </a:endParaRPr>
          </a:p>
          <a:p>
            <a:r>
              <a:rPr lang="pt-BR" b="1" dirty="0">
                <a:effectLst/>
              </a:rPr>
              <a:t>Usuário federado</a:t>
            </a:r>
          </a:p>
          <a:p>
            <a:r>
              <a:rPr lang="pt-BR" b="0" dirty="0">
                <a:effectLst/>
              </a:rPr>
              <a:t>Em vez de criar um usuário do IAM, você pode usar identidades existentes do AWS </a:t>
            </a:r>
            <a:r>
              <a:rPr lang="pt-BR" b="0" dirty="0" err="1">
                <a:effectLst/>
              </a:rPr>
              <a:t>Directory</a:t>
            </a:r>
            <a:r>
              <a:rPr lang="pt-BR" b="0" dirty="0">
                <a:effectLst/>
              </a:rPr>
              <a:t> Service, do diretório de usuário da sua empresa ou de um provedor de identidade da Web. Eles são conhecidos como </a:t>
            </a:r>
            <a:r>
              <a:rPr lang="pt-BR" b="0" i="1" dirty="0">
                <a:effectLst/>
              </a:rPr>
              <a:t>usuários federados</a:t>
            </a:r>
            <a:r>
              <a:rPr lang="pt-BR" b="0" dirty="0">
                <a:effectLst/>
              </a:rPr>
              <a:t>.</a:t>
            </a:r>
          </a:p>
          <a:p>
            <a:r>
              <a:rPr lang="pt-BR" b="0" dirty="0">
                <a:effectLst/>
              </a:rPr>
              <a:t>A AWS atribui uma função a um usuário federado quando o acesso é solicitado por meio de um </a:t>
            </a:r>
            <a:r>
              <a:rPr lang="pt-BR" b="0" u="none" strike="noStrike" dirty="0">
                <a:effectLst/>
                <a:hlinkClick r:id="rId11"/>
              </a:rPr>
              <a:t>provedor de identidades</a:t>
            </a:r>
            <a:r>
              <a:rPr lang="pt-BR" b="0" dirty="0">
                <a:effectLst/>
              </a:rPr>
              <a:t>. Para obter mais informações sobre usuários federados, consulte </a:t>
            </a:r>
            <a:r>
              <a:rPr lang="pt-BR" b="0" u="none" strike="noStrike" dirty="0">
                <a:effectLst/>
                <a:hlinkClick r:id="rId12"/>
              </a:rPr>
              <a:t>Usuários federados e funções</a:t>
            </a:r>
            <a:r>
              <a:rPr lang="pt-BR" b="0" dirty="0">
                <a:effectLst/>
              </a:rPr>
              <a:t> no </a:t>
            </a:r>
            <a:r>
              <a:rPr lang="pt-BR" b="0" i="1" dirty="0">
                <a:effectLst/>
              </a:rPr>
              <a:t>Manual do usuário do IAM</a:t>
            </a:r>
            <a:r>
              <a:rPr lang="pt-BR" b="0" dirty="0">
                <a:effectLst/>
              </a:rPr>
              <a:t>.</a:t>
            </a:r>
          </a:p>
          <a:p>
            <a:endParaRPr lang="pt-BR" b="1" dirty="0">
              <a:effectLst/>
            </a:endParaRPr>
          </a:p>
          <a:p>
            <a:r>
              <a:rPr lang="pt-BR" b="1" dirty="0">
                <a:effectLst/>
              </a:rPr>
              <a:t>Política de </a:t>
            </a:r>
            <a:r>
              <a:rPr lang="pt-BR" b="1" dirty="0" err="1">
                <a:effectLst/>
              </a:rPr>
              <a:t>confiança</a:t>
            </a:r>
            <a:r>
              <a:rPr lang="pt-BR" b="0" dirty="0" err="1">
                <a:effectLst/>
              </a:rPr>
              <a:t>Um</a:t>
            </a:r>
            <a:r>
              <a:rPr lang="pt-BR" b="0" dirty="0">
                <a:effectLst/>
              </a:rPr>
              <a:t> </a:t>
            </a:r>
            <a:r>
              <a:rPr lang="pt-BR" b="0" u="none" strike="noStrike" dirty="0">
                <a:effectLst/>
                <a:hlinkClick r:id="rId13"/>
              </a:rPr>
              <a:t>documento de política JSON</a:t>
            </a:r>
            <a:r>
              <a:rPr lang="pt-BR" b="0" dirty="0">
                <a:effectLst/>
              </a:rPr>
              <a:t> no qual você define os principais nos quais você </a:t>
            </a:r>
            <a:r>
              <a:rPr lang="pt-BR" b="0" i="1" dirty="0">
                <a:effectLst/>
              </a:rPr>
              <a:t>confia</a:t>
            </a:r>
            <a:r>
              <a:rPr lang="pt-BR" b="0" dirty="0">
                <a:effectLst/>
              </a:rPr>
              <a:t> para assumir a função. Uma política de confiança da função é uma </a:t>
            </a:r>
            <a:r>
              <a:rPr lang="pt-BR" b="0" u="none" strike="noStrike" dirty="0">
                <a:effectLst/>
                <a:hlinkClick r:id="rId14"/>
              </a:rPr>
              <a:t>política com base em recurso</a:t>
            </a:r>
            <a:r>
              <a:rPr lang="pt-BR" b="0" dirty="0">
                <a:effectLst/>
              </a:rPr>
              <a:t> necessária anexada a uma função no IAM.</a:t>
            </a:r>
          </a:p>
          <a:p>
            <a:r>
              <a:rPr lang="pt-BR" b="0" dirty="0">
                <a:effectLst/>
              </a:rPr>
              <a:t>Os </a:t>
            </a:r>
            <a:r>
              <a:rPr lang="pt-BR" b="0" u="none" strike="noStrike" dirty="0">
                <a:effectLst/>
                <a:hlinkClick r:id="rId15"/>
              </a:rPr>
              <a:t>principais</a:t>
            </a:r>
            <a:r>
              <a:rPr lang="pt-BR" b="0" dirty="0">
                <a:effectLst/>
              </a:rPr>
              <a:t> que podem ser especificados na política de confiança incluem usuários, funções, contas e serviços.</a:t>
            </a:r>
          </a:p>
          <a:p>
            <a:endParaRPr lang="pt-BR" b="1" dirty="0">
              <a:effectLst/>
            </a:endParaRPr>
          </a:p>
          <a:p>
            <a:r>
              <a:rPr lang="pt-BR" b="1" dirty="0">
                <a:effectLst/>
              </a:rPr>
              <a:t>Política de permissões</a:t>
            </a:r>
          </a:p>
          <a:p>
            <a:r>
              <a:rPr lang="pt-BR" b="0" dirty="0">
                <a:effectLst/>
              </a:rPr>
              <a:t>Um documento de permissões no formato </a:t>
            </a:r>
            <a:r>
              <a:rPr lang="pt-BR" b="0" u="none" strike="noStrike" dirty="0">
                <a:effectLst/>
                <a:hlinkClick r:id="rId16"/>
              </a:rPr>
              <a:t>JSON</a:t>
            </a:r>
            <a:r>
              <a:rPr lang="pt-BR" b="0" dirty="0">
                <a:effectLst/>
              </a:rPr>
              <a:t> no qual você define quais ações e recursos a função pode usar. O documento é criado de acordo com as regras da </a:t>
            </a:r>
            <a:r>
              <a:rPr lang="pt-BR" b="0" u="none" strike="noStrike" dirty="0">
                <a:effectLst/>
                <a:hlinkClick r:id="rId17"/>
              </a:rPr>
              <a:t>linguagem da política do IAM</a:t>
            </a:r>
            <a:r>
              <a:rPr lang="pt-BR" b="0" dirty="0">
                <a:effectLst/>
              </a:rPr>
              <a:t>.</a:t>
            </a:r>
          </a:p>
          <a:p>
            <a:endParaRPr lang="pt-BR" b="1" dirty="0">
              <a:effectLst/>
            </a:endParaRPr>
          </a:p>
          <a:p>
            <a:r>
              <a:rPr lang="pt-BR" b="1" dirty="0">
                <a:effectLst/>
              </a:rPr>
              <a:t>Limite de permissões</a:t>
            </a:r>
          </a:p>
          <a:p>
            <a:r>
              <a:rPr lang="pt-BR" b="0" dirty="0">
                <a:effectLst/>
              </a:rPr>
              <a:t>Um recurso avançado no qual você usa políticas para limitar as permissões máximas que uma política baseada em identidade pode conceder a uma função. Você não pode aplicar um limite de permissões a uma função vinculada ao serviço. Para mais</a:t>
            </a:r>
          </a:p>
          <a:p>
            <a:r>
              <a:rPr lang="pt-BR" b="0" dirty="0">
                <a:effectLst/>
              </a:rPr>
              <a:t>informações, consulte </a:t>
            </a:r>
            <a:r>
              <a:rPr lang="pt-BR" b="0" u="none" strike="noStrike" dirty="0">
                <a:effectLst/>
                <a:hlinkClick r:id="rId18"/>
              </a:rPr>
              <a:t>Limites de permissões para entidades do IAM</a:t>
            </a:r>
            <a:r>
              <a:rPr lang="pt-BR" b="0" dirty="0">
                <a:effectLst/>
              </a:rPr>
              <a:t>.</a:t>
            </a:r>
          </a:p>
          <a:p>
            <a:endParaRPr lang="pt-BR" b="1" dirty="0">
              <a:effectLst/>
            </a:endParaRPr>
          </a:p>
          <a:p>
            <a:r>
              <a:rPr lang="pt-BR" b="1" dirty="0">
                <a:effectLst/>
              </a:rPr>
              <a:t>Principal</a:t>
            </a:r>
          </a:p>
          <a:p>
            <a:r>
              <a:rPr lang="pt-BR" b="0" dirty="0">
                <a:effectLst/>
              </a:rPr>
              <a:t>Entidade na AWS que pode executar ações e acessar recursos. Uma entidade de segurança pode ser um usuário raiz da Conta da AWS, um usuário do IAM ou uma função. Você pode conceder permissões para acessar um recurso de uma das</a:t>
            </a:r>
          </a:p>
          <a:p>
            <a:r>
              <a:rPr lang="pt-BR" b="0" dirty="0">
                <a:effectLst/>
              </a:rPr>
              <a:t>seguintes formas:</a:t>
            </a:r>
          </a:p>
          <a:p>
            <a:pPr>
              <a:buFont typeface="Arial" panose="020B0604020202020204" pitchFamily="34" charset="0"/>
              <a:buChar char="•"/>
            </a:pPr>
            <a:r>
              <a:rPr lang="pt-BR" b="0" dirty="0">
                <a:effectLst/>
              </a:rPr>
              <a:t>Você pode anexar uma política de permissões a um usuário (diretamente ou indiretamente por meio de um grupo) ou a uma função.</a:t>
            </a:r>
          </a:p>
          <a:p>
            <a:pPr>
              <a:buFont typeface="Arial" panose="020B0604020202020204" pitchFamily="34" charset="0"/>
              <a:buChar char="•"/>
            </a:pPr>
            <a:r>
              <a:rPr lang="pt-BR" b="0" dirty="0">
                <a:effectLst/>
              </a:rPr>
              <a:t>Para os serviços que dão suporte a </a:t>
            </a:r>
            <a:r>
              <a:rPr lang="pt-BR" b="0" u="none" strike="noStrike" dirty="0">
                <a:effectLst/>
                <a:hlinkClick r:id="rId19"/>
              </a:rPr>
              <a:t>políticas baseadas em recursos</a:t>
            </a:r>
            <a:r>
              <a:rPr lang="pt-BR" b="0" dirty="0">
                <a:effectLst/>
              </a:rPr>
              <a:t>, você pode identificar as entidades principais no elemento Principal de uma política anexada ao recurso.</a:t>
            </a:r>
          </a:p>
          <a:p>
            <a:r>
              <a:rPr lang="pt-BR" b="0" dirty="0">
                <a:effectLst/>
              </a:rPr>
              <a:t>Se você fizer referência a uma conta da AWS como entidade principal, geralmente significa qualquer entidade principal definida nessa conta.</a:t>
            </a:r>
          </a:p>
          <a:p>
            <a:endParaRPr lang="pt-BR" b="1" dirty="0">
              <a:effectLst/>
            </a:endParaRPr>
          </a:p>
          <a:p>
            <a:r>
              <a:rPr lang="pt-BR" b="1" dirty="0">
                <a:effectLst/>
              </a:rPr>
              <a:t>Função para acesso entre contas</a:t>
            </a:r>
          </a:p>
          <a:p>
            <a:r>
              <a:rPr lang="pt-BR" b="0" dirty="0">
                <a:effectLst/>
              </a:rPr>
              <a:t>Uma função que concede o acesso a recursos em uma conta a uma entidade principal confiável em outra conta. As funções são a principal forma de conceder acesso entre contas. No entanto, alguns dos serviços da AWS permitem que você anexe</a:t>
            </a:r>
          </a:p>
          <a:p>
            <a:r>
              <a:rPr lang="pt-BR" b="0" dirty="0">
                <a:effectLst/>
              </a:rPr>
              <a:t>uma política diretamente a um recurso (em vez de usar uma função como proxy). Essas políticas são chamadas políticas baseadas em recursos, e você pode usá-las para conceder a entidades principais em outra conta da AWS o acesso ao recurso.</a:t>
            </a:r>
          </a:p>
          <a:p>
            <a:r>
              <a:rPr lang="pt-BR" b="0" dirty="0">
                <a:effectLst/>
              </a:rPr>
              <a:t>Alguns desses recursos incluem </a:t>
            </a:r>
            <a:r>
              <a:rPr lang="pt-BR" b="0" dirty="0" err="1">
                <a:effectLst/>
              </a:rPr>
              <a:t>buckets</a:t>
            </a:r>
            <a:r>
              <a:rPr lang="pt-BR" b="0" dirty="0">
                <a:effectLst/>
              </a:rPr>
              <a:t> do </a:t>
            </a:r>
            <a:r>
              <a:rPr lang="pt-BR" b="0" dirty="0" err="1">
                <a:effectLst/>
              </a:rPr>
              <a:t>Amazon</a:t>
            </a:r>
            <a:r>
              <a:rPr lang="pt-BR" b="0" dirty="0">
                <a:effectLst/>
              </a:rPr>
              <a:t> </a:t>
            </a:r>
            <a:r>
              <a:rPr lang="pt-BR" b="0" dirty="0" err="1">
                <a:effectLst/>
              </a:rPr>
              <a:t>Simple</a:t>
            </a:r>
            <a:r>
              <a:rPr lang="pt-BR" b="0" dirty="0">
                <a:effectLst/>
              </a:rPr>
              <a:t> </a:t>
            </a:r>
            <a:r>
              <a:rPr lang="pt-BR" b="0" dirty="0" err="1">
                <a:effectLst/>
              </a:rPr>
              <a:t>Storage</a:t>
            </a:r>
            <a:r>
              <a:rPr lang="pt-BR" b="0" dirty="0">
                <a:effectLst/>
              </a:rPr>
              <a:t> Service (S3), cofres do S3 </a:t>
            </a:r>
            <a:r>
              <a:rPr lang="pt-BR" b="0" dirty="0" err="1">
                <a:effectLst/>
              </a:rPr>
              <a:t>Glacier</a:t>
            </a:r>
            <a:r>
              <a:rPr lang="pt-BR" b="0" dirty="0">
                <a:effectLst/>
              </a:rPr>
              <a:t>, tópicos do </a:t>
            </a:r>
            <a:r>
              <a:rPr lang="pt-BR" b="0" dirty="0" err="1">
                <a:effectLst/>
              </a:rPr>
              <a:t>Amazon</a:t>
            </a:r>
            <a:r>
              <a:rPr lang="pt-BR" b="0" dirty="0">
                <a:effectLst/>
              </a:rPr>
              <a:t> </a:t>
            </a:r>
            <a:r>
              <a:rPr lang="pt-BR" b="0" dirty="0" err="1">
                <a:effectLst/>
              </a:rPr>
              <a:t>Simple</a:t>
            </a:r>
            <a:r>
              <a:rPr lang="pt-BR" b="0" dirty="0">
                <a:effectLst/>
              </a:rPr>
              <a:t> </a:t>
            </a:r>
            <a:r>
              <a:rPr lang="pt-BR" b="0" dirty="0" err="1">
                <a:effectLst/>
              </a:rPr>
              <a:t>Notification</a:t>
            </a:r>
            <a:r>
              <a:rPr lang="pt-BR" b="0" dirty="0">
                <a:effectLst/>
              </a:rPr>
              <a:t> Service (SNS) e filas do </a:t>
            </a:r>
            <a:r>
              <a:rPr lang="pt-BR" b="0" dirty="0" err="1">
                <a:effectLst/>
              </a:rPr>
              <a:t>Amazon</a:t>
            </a:r>
            <a:r>
              <a:rPr lang="pt-BR" b="0" dirty="0">
                <a:effectLst/>
              </a:rPr>
              <a:t> </a:t>
            </a:r>
            <a:r>
              <a:rPr lang="pt-BR" b="0" dirty="0" err="1">
                <a:effectLst/>
              </a:rPr>
              <a:t>Simple</a:t>
            </a:r>
            <a:r>
              <a:rPr lang="pt-BR" b="0" dirty="0">
                <a:effectLst/>
              </a:rPr>
              <a:t> </a:t>
            </a:r>
            <a:r>
              <a:rPr lang="pt-BR" b="0" dirty="0" err="1">
                <a:effectLst/>
              </a:rPr>
              <a:t>Queue</a:t>
            </a:r>
            <a:r>
              <a:rPr lang="pt-BR" b="0" dirty="0">
                <a:effectLst/>
              </a:rPr>
              <a:t> Service (SQS). Para saber quais serviços oferecem suporte a</a:t>
            </a:r>
          </a:p>
          <a:p>
            <a:r>
              <a:rPr lang="pt-BR" b="0" dirty="0">
                <a:effectLst/>
              </a:rPr>
              <a:t>políticas baseadas em recursos, consulte </a:t>
            </a:r>
            <a:r>
              <a:rPr lang="pt-BR" b="0" u="none" strike="noStrike" dirty="0">
                <a:effectLst/>
                <a:hlinkClick r:id="rId20"/>
              </a:rPr>
              <a:t>Serviços da AWS que funcionam com o IAM</a:t>
            </a:r>
            <a:r>
              <a:rPr lang="pt-BR" b="0" dirty="0">
                <a:effectLst/>
              </a:rPr>
              <a:t>. Para obter mais informações sobre políticas baseadas em recursos, consulte </a:t>
            </a:r>
            <a:r>
              <a:rPr lang="pt-BR" b="0" u="none" strike="noStrike" dirty="0">
                <a:effectLst/>
                <a:hlinkClick r:id="rId21"/>
              </a:rPr>
              <a:t>Como as funções do IAM diferem de políticas baseadas em recurso</a:t>
            </a:r>
            <a:r>
              <a:rPr lang="pt-BR" b="0" dirty="0">
                <a:effectLst/>
              </a:rPr>
              <a:t>.</a:t>
            </a:r>
          </a:p>
          <a:p>
            <a:pPr algn="l"/>
            <a:endParaRPr lang="pt-BR" b="1" i="0" dirty="0">
              <a:solidFill>
                <a:srgbClr val="16191F"/>
              </a:solidFill>
              <a:effectLst/>
              <a:latin typeface="Amazon Ember"/>
            </a:endParaRP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33</a:t>
            </a:fld>
            <a:endParaRPr/>
          </a:p>
        </p:txBody>
      </p:sp>
    </p:spTree>
    <p:extLst>
      <p:ext uri="{BB962C8B-B14F-4D97-AF65-F5344CB8AC3E}">
        <p14:creationId xmlns:p14="http://schemas.microsoft.com/office/powerpoint/2010/main" val="2386063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a:solidFill>
                  <a:srgbClr val="333333"/>
                </a:solidFill>
                <a:effectLst/>
                <a:latin typeface="AmazonEmberBold"/>
              </a:rPr>
              <a:t>Quais são as diferentes partes de uma função do IAM?</a:t>
            </a:r>
            <a:endParaRPr lang="pt-BR" b="1" i="0" dirty="0">
              <a:solidFill>
                <a:srgbClr val="333333"/>
              </a:solidFill>
              <a:effectLst/>
              <a:latin typeface="AmazonEmber"/>
            </a:endParaRPr>
          </a:p>
          <a:p>
            <a:pPr algn="l"/>
            <a:r>
              <a:rPr lang="pt-BR" b="0" i="0" dirty="0">
                <a:solidFill>
                  <a:srgbClr val="333333"/>
                </a:solidFill>
                <a:effectLst/>
                <a:latin typeface="AmazonEmber"/>
              </a:rPr>
              <a:t>Conforme ilustrado no diagrama a seguir, as funções têm dois tipos de políticas anexadas a elas:</a:t>
            </a:r>
          </a:p>
          <a:p>
            <a:pPr algn="l">
              <a:buFont typeface="Arial" panose="020B0604020202020204" pitchFamily="34" charset="0"/>
              <a:buChar char="•"/>
            </a:pPr>
            <a:r>
              <a:rPr lang="pt-BR" b="0" i="0" dirty="0">
                <a:solidFill>
                  <a:srgbClr val="333333"/>
                </a:solidFill>
                <a:effectLst/>
                <a:latin typeface="AmazonEmberBold"/>
              </a:rPr>
              <a:t>Política de confiança</a:t>
            </a:r>
            <a:r>
              <a:rPr lang="pt-BR" b="0" i="0" dirty="0">
                <a:solidFill>
                  <a:srgbClr val="333333"/>
                </a:solidFill>
                <a:effectLst/>
                <a:latin typeface="AmazonEmber"/>
              </a:rPr>
              <a:t> – Esta política define as entidades que podem assumir uma função. Quando você cria uma função usando o console do IAM, a política de confiança é criada para você. Você pode personalizar a política de confiança depois de criá-la. Uma função pode ter apenas uma política de confiança.</a:t>
            </a:r>
          </a:p>
          <a:p>
            <a:pPr algn="l">
              <a:buFont typeface="Arial" panose="020B0604020202020204" pitchFamily="34" charset="0"/>
              <a:buChar char="•"/>
            </a:pPr>
            <a:r>
              <a:rPr lang="pt-BR" b="0" i="0" dirty="0">
                <a:solidFill>
                  <a:srgbClr val="333333"/>
                </a:solidFill>
                <a:effectLst/>
                <a:latin typeface="AmazonEmberBold"/>
              </a:rPr>
              <a:t>Políticas de permissões</a:t>
            </a:r>
            <a:r>
              <a:rPr lang="pt-BR" b="0" i="0" dirty="0">
                <a:solidFill>
                  <a:srgbClr val="333333"/>
                </a:solidFill>
                <a:effectLst/>
                <a:latin typeface="AmazonEmber"/>
              </a:rPr>
              <a:t> – essas políticas definem quais recursos da AWS uma função pode acessar e as ações que ela pode realizar nesses recursos. Essas </a:t>
            </a:r>
            <a:r>
              <a:rPr lang="pt-BR" b="0" i="0" u="none" strike="noStrike" dirty="0">
                <a:solidFill>
                  <a:srgbClr val="0972D3"/>
                </a:solidFill>
                <a:effectLst/>
                <a:latin typeface="AmazonEmber"/>
                <a:hlinkClick r:id="rId3"/>
              </a:rPr>
              <a:t>políticas</a:t>
            </a:r>
            <a:r>
              <a:rPr lang="pt-BR" b="0" i="0" dirty="0">
                <a:solidFill>
                  <a:srgbClr val="333333"/>
                </a:solidFill>
                <a:effectLst/>
                <a:latin typeface="AmazonEmber"/>
              </a:rPr>
              <a:t> podem ser políticas gerenciadas pela AWS, políticas gerenciadas pelo cliente ou políticas em linha anexadas diretamente à função. Você pode anexar várias políticas de permissões a uma função do IAM.</a:t>
            </a:r>
          </a:p>
          <a:p>
            <a:pPr algn="l"/>
            <a:endParaRPr lang="pt-BR" b="1" i="0" dirty="0">
              <a:solidFill>
                <a:srgbClr val="16191F"/>
              </a:solidFill>
              <a:effectLst/>
              <a:latin typeface="Amazon Ember"/>
            </a:endParaRP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34</a:t>
            </a:fld>
            <a:endParaRPr/>
          </a:p>
        </p:txBody>
      </p:sp>
    </p:spTree>
    <p:extLst>
      <p:ext uri="{BB962C8B-B14F-4D97-AF65-F5344CB8AC3E}">
        <p14:creationId xmlns:p14="http://schemas.microsoft.com/office/powerpoint/2010/main" val="3616227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pt-BR" b="1" dirty="0">
                <a:effectLst/>
              </a:rPr>
              <a:t>Delegação</a:t>
            </a:r>
          </a:p>
          <a:p>
            <a:r>
              <a:rPr lang="pt-BR" b="0" dirty="0">
                <a:effectLst/>
              </a:rPr>
              <a:t>A concessão de permissões a alguém para permitir o acesso a recursos controlados por você. A delegação envolve estabelecer confiança entre duas contas. A primeira é a conta que possui o recurso (a conta de confiança). A segunda é a conta que</a:t>
            </a:r>
          </a:p>
          <a:p>
            <a:r>
              <a:rPr lang="pt-BR" b="0" dirty="0">
                <a:effectLst/>
              </a:rPr>
              <a:t>contém os usuários que precisam acessar o recurso (a conta confiável). As contas confiável e de confiança podem ser qualquer uma das seguintes:</a:t>
            </a:r>
          </a:p>
          <a:p>
            <a:pPr>
              <a:buFont typeface="Arial" panose="020B0604020202020204" pitchFamily="34" charset="0"/>
              <a:buChar char="•"/>
            </a:pPr>
            <a:r>
              <a:rPr lang="pt-BR" b="0" dirty="0">
                <a:effectLst/>
              </a:rPr>
              <a:t>A mesma conta.</a:t>
            </a:r>
          </a:p>
          <a:p>
            <a:pPr>
              <a:buFont typeface="Arial" panose="020B0604020202020204" pitchFamily="34" charset="0"/>
              <a:buChar char="•"/>
            </a:pPr>
            <a:r>
              <a:rPr lang="pt-BR" b="0" dirty="0">
                <a:effectLst/>
              </a:rPr>
              <a:t>Contas separadas que estão sob controle da sua organização.</a:t>
            </a:r>
          </a:p>
          <a:p>
            <a:pPr>
              <a:buFont typeface="Arial" panose="020B0604020202020204" pitchFamily="34" charset="0"/>
              <a:buChar char="•"/>
            </a:pPr>
            <a:r>
              <a:rPr lang="pt-BR" b="0" dirty="0">
                <a:effectLst/>
              </a:rPr>
              <a:t>Duas contas pertencentes a organizações diferentes.</a:t>
            </a:r>
          </a:p>
          <a:p>
            <a:r>
              <a:rPr lang="pt-BR" b="0" dirty="0">
                <a:effectLst/>
              </a:rPr>
              <a:t>Para delegar permissão para acessar um recurso, você </a:t>
            </a:r>
            <a:r>
              <a:rPr lang="pt-BR" b="0" u="none" strike="noStrike" dirty="0">
                <a:effectLst/>
                <a:hlinkClick r:id="rId3"/>
              </a:rPr>
              <a:t>cria uma função do IAM</a:t>
            </a:r>
            <a:r>
              <a:rPr lang="pt-BR" b="0" dirty="0">
                <a:effectLst/>
              </a:rPr>
              <a:t> na conta de confiança com duas </a:t>
            </a:r>
            <a:r>
              <a:rPr lang="pt-BR" b="0" u="none" strike="noStrike" dirty="0">
                <a:effectLst/>
                <a:hlinkClick r:id="rId4"/>
              </a:rPr>
              <a:t>políticas</a:t>
            </a:r>
            <a:r>
              <a:rPr lang="pt-BR" b="0" dirty="0">
                <a:effectLst/>
              </a:rPr>
              <a:t> anexadas. A </a:t>
            </a:r>
            <a:r>
              <a:rPr lang="pt-BR" b="0" i="1" dirty="0">
                <a:effectLst/>
              </a:rPr>
              <a:t>política de permissões</a:t>
            </a:r>
            <a:r>
              <a:rPr lang="pt-BR" b="0" dirty="0">
                <a:effectLst/>
              </a:rPr>
              <a:t> concede ao usuário da função as permissões necessárias para executar as tarefas pretendidas no recurso. A </a:t>
            </a:r>
            <a:r>
              <a:rPr lang="pt-BR" b="0" i="1" dirty="0">
                <a:effectLst/>
              </a:rPr>
              <a:t>política de confiança</a:t>
            </a:r>
            <a:r>
              <a:rPr lang="pt-BR" b="0" dirty="0">
                <a:effectLst/>
              </a:rPr>
              <a:t> especifica quais membros das contas confiáveis têm permissão para assumir a função.</a:t>
            </a:r>
          </a:p>
          <a:p>
            <a:r>
              <a:rPr lang="pt-BR" b="0" dirty="0">
                <a:effectLst/>
              </a:rPr>
              <a:t>Quando você cria uma política de confiança, não pode especificar um caractere curinga (*) como principal. A política de confiança é anexada à função na conta de confiança e equivale à metade das permissões. A outra metade é uma política de permissões anexada ao usuário na conta confiável que </a:t>
            </a:r>
            <a:r>
              <a:rPr lang="pt-BR" b="0" u="none" strike="noStrike" dirty="0">
                <a:effectLst/>
                <a:hlinkClick r:id="rId5"/>
              </a:rPr>
              <a:t>permite a ele alternar ou assumir a função</a:t>
            </a:r>
            <a:r>
              <a:rPr lang="pt-BR" b="0" dirty="0">
                <a:effectLst/>
              </a:rPr>
              <a:t>. Um usuário que assume uma função temporariamente desiste de suas próprias permissões e, em vez disso, assume as permissões da função. Quando o usuário sai ou para de usar a função, as permissões originais do usuário são restauradas. Um parâmetro adicional chamado </a:t>
            </a:r>
            <a:r>
              <a:rPr lang="pt-BR" b="0" u="none" strike="noStrike" dirty="0">
                <a:effectLst/>
                <a:hlinkClick r:id="rId6"/>
              </a:rPr>
              <a:t>ID externo</a:t>
            </a:r>
            <a:r>
              <a:rPr lang="pt-BR" b="0" dirty="0">
                <a:effectLst/>
              </a:rPr>
              <a:t> ajuda a garantir o uso seguro de funções entre contas que não são controladas pela mesma organização.</a:t>
            </a: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35</a:t>
            </a:fld>
            <a:endParaRPr/>
          </a:p>
        </p:txBody>
      </p:sp>
    </p:spTree>
    <p:extLst>
      <p:ext uri="{BB962C8B-B14F-4D97-AF65-F5344CB8AC3E}">
        <p14:creationId xmlns:p14="http://schemas.microsoft.com/office/powerpoint/2010/main" val="3185974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36</a:t>
            </a:fld>
            <a:endParaRPr/>
          </a:p>
        </p:txBody>
      </p:sp>
    </p:spTree>
    <p:extLst>
      <p:ext uri="{BB962C8B-B14F-4D97-AF65-F5344CB8AC3E}">
        <p14:creationId xmlns:p14="http://schemas.microsoft.com/office/powerpoint/2010/main" val="1406312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30000"/>
              </a:lnSpc>
              <a:buSzPts val="1100"/>
            </a:pPr>
            <a:r>
              <a:rPr lang="pt-BR" sz="1200" i="0" u="none" strike="noStrike" cap="none" dirty="0">
                <a:solidFill>
                  <a:srgbClr val="626E73"/>
                </a:solidFill>
                <a:latin typeface="Roboto Light"/>
                <a:ea typeface="Roboto Light"/>
                <a:cs typeface="Roboto Light"/>
                <a:sym typeface="Roboto Light"/>
              </a:rPr>
              <a:t>É possível usar o AWS Security Token Service (AWS STS) para criar e fornecer aos usuários confiáveis credenciais de segurança temporárias que podem controlar o acesso aos seus recursos da AWS. As credenciais de segurança temporárias funcionam</a:t>
            </a:r>
          </a:p>
          <a:p>
            <a:pPr>
              <a:lnSpc>
                <a:spcPct val="130000"/>
              </a:lnSpc>
              <a:buSzPts val="1100"/>
            </a:pPr>
            <a:r>
              <a:rPr lang="pt-BR" sz="1200" i="0" u="none" strike="noStrike" cap="none" dirty="0">
                <a:solidFill>
                  <a:srgbClr val="626E73"/>
                </a:solidFill>
                <a:latin typeface="Roboto Light"/>
                <a:ea typeface="Roboto Light"/>
                <a:cs typeface="Roboto Light"/>
                <a:sym typeface="Roboto Light"/>
              </a:rPr>
              <a:t>quase de maneira idêntica às credenciais de chave de acesso de longo prazo que seus usuários do IAM podem usar, com as seguintes diferenças:</a:t>
            </a:r>
          </a:p>
          <a:p>
            <a:pPr>
              <a:lnSpc>
                <a:spcPct val="130000"/>
              </a:lnSpc>
              <a:buSzPts val="1100"/>
            </a:pPr>
            <a:endParaRPr lang="pt-BR" sz="1200" i="0" u="none" strike="noStrike" cap="none" dirty="0">
              <a:solidFill>
                <a:srgbClr val="626E73"/>
              </a:solidFill>
              <a:latin typeface="Roboto Light"/>
              <a:ea typeface="Roboto Light"/>
              <a:cs typeface="Roboto Light"/>
              <a:sym typeface="Roboto Light"/>
            </a:endParaRPr>
          </a:p>
          <a:p>
            <a:pPr>
              <a:lnSpc>
                <a:spcPct val="130000"/>
              </a:lnSpc>
              <a:buSzPts val="1100"/>
            </a:pPr>
            <a:r>
              <a:rPr lang="pt-BR" sz="1200" i="0" u="none" strike="noStrike" cap="none" dirty="0">
                <a:solidFill>
                  <a:srgbClr val="626E73"/>
                </a:solidFill>
                <a:latin typeface="Roboto Light"/>
                <a:ea typeface="Roboto Light"/>
                <a:cs typeface="Roboto Light"/>
                <a:sym typeface="Roboto Light"/>
              </a:rPr>
              <a:t>As credenciais de segurança temporárias são de curto prazo, como o nome indica. Elas podem ser configuradas para durar de alguns minutos a várias horas. Depois que as credenciais expiram, a AWS não as reconhece mais ou permite qualquer tipo</a:t>
            </a:r>
          </a:p>
          <a:p>
            <a:pPr>
              <a:lnSpc>
                <a:spcPct val="130000"/>
              </a:lnSpc>
              <a:buSzPts val="1100"/>
            </a:pPr>
            <a:r>
              <a:rPr lang="pt-BR" sz="1200" i="0" u="none" strike="noStrike" cap="none" dirty="0">
                <a:solidFill>
                  <a:srgbClr val="626E73"/>
                </a:solidFill>
                <a:latin typeface="Roboto Light"/>
                <a:ea typeface="Roboto Light"/>
                <a:cs typeface="Roboto Light"/>
                <a:sym typeface="Roboto Light"/>
              </a:rPr>
              <a:t>de acesso de solicitações de API feitas com elas.</a:t>
            </a:r>
          </a:p>
          <a:p>
            <a:pPr>
              <a:lnSpc>
                <a:spcPct val="130000"/>
              </a:lnSpc>
              <a:buSzPts val="1100"/>
            </a:pPr>
            <a:endParaRPr lang="pt-BR" sz="1200" i="0" u="none" strike="noStrike" cap="none" dirty="0">
              <a:solidFill>
                <a:srgbClr val="626E73"/>
              </a:solidFill>
              <a:latin typeface="Roboto Light"/>
              <a:ea typeface="Roboto Light"/>
              <a:cs typeface="Roboto Light"/>
              <a:sym typeface="Roboto Light"/>
            </a:endParaRPr>
          </a:p>
          <a:p>
            <a:pPr>
              <a:lnSpc>
                <a:spcPct val="130000"/>
              </a:lnSpc>
              <a:buSzPts val="1100"/>
            </a:pPr>
            <a:r>
              <a:rPr lang="pt-BR" sz="1200" i="0" u="none" strike="noStrike" cap="none" dirty="0">
                <a:solidFill>
                  <a:srgbClr val="626E73"/>
                </a:solidFill>
                <a:latin typeface="Roboto Light"/>
                <a:ea typeface="Roboto Light"/>
                <a:cs typeface="Roboto Light"/>
                <a:sym typeface="Roboto Light"/>
              </a:rPr>
              <a:t>As credenciais de segurança temporárias não são armazenadas com o usuário, mas são geradas dinamicamente e fornecidas ao usuário quando solicitadas. Quando (ou até mesmo antes) as credenciais de segurança temporárias expiram, o usuário</a:t>
            </a:r>
          </a:p>
          <a:p>
            <a:pPr>
              <a:lnSpc>
                <a:spcPct val="130000"/>
              </a:lnSpc>
              <a:buSzPts val="1100"/>
            </a:pPr>
            <a:r>
              <a:rPr lang="pt-BR" sz="1200" i="0" u="none" strike="noStrike" cap="none" dirty="0">
                <a:solidFill>
                  <a:srgbClr val="626E73"/>
                </a:solidFill>
                <a:latin typeface="Roboto Light"/>
                <a:ea typeface="Roboto Light"/>
                <a:cs typeface="Roboto Light"/>
                <a:sym typeface="Roboto Light"/>
              </a:rPr>
              <a:t>pode solicitar novas credenciais, desde que o usuário solicitante ainda tenha permissões para fazê-lo.</a:t>
            </a:r>
          </a:p>
          <a:p>
            <a:r>
              <a:rPr lang="pt-BR" b="0" dirty="0">
                <a:effectLst/>
              </a:rPr>
              <a:t>organização.</a:t>
            </a:r>
          </a:p>
          <a:p>
            <a:pPr algn="l"/>
            <a:r>
              <a:rPr lang="pt-BR" b="1" i="0" dirty="0">
                <a:solidFill>
                  <a:srgbClr val="333333"/>
                </a:solidFill>
                <a:effectLst/>
                <a:latin typeface="AmazonEmber"/>
              </a:rPr>
              <a:t>Exemplo de acesso AWS entre contas da AWS</a:t>
            </a:r>
          </a:p>
          <a:p>
            <a:pPr algn="l"/>
            <a:r>
              <a:rPr lang="pt-BR" b="0" i="0" dirty="0">
                <a:solidFill>
                  <a:srgbClr val="333333"/>
                </a:solidFill>
                <a:effectLst/>
                <a:latin typeface="AmazonEmber"/>
              </a:rPr>
              <a:t>Antes de entrar no passo a passo, vamos revisar brevemente os conceitos básicos do acesso entre contas da AWS. O diagrama a seguir mostra um cenário típico de acesso entre contas.</a:t>
            </a:r>
          </a:p>
          <a:p>
            <a:endParaRPr lang="pt-BR" b="0" dirty="0">
              <a:effectLst/>
            </a:endParaRPr>
          </a:p>
          <a:p>
            <a:r>
              <a:rPr lang="pt-BR" b="0" dirty="0">
                <a:effectLst/>
              </a:rPr>
              <a:t>FOTO DIAGRAMA</a:t>
            </a:r>
          </a:p>
          <a:p>
            <a:endParaRPr lang="pt-BR" b="0" dirty="0">
              <a:effectLst/>
            </a:endParaRPr>
          </a:p>
          <a:p>
            <a:endParaRPr lang="pt-BR" b="0" dirty="0">
              <a:effectLst/>
            </a:endParaRPr>
          </a:p>
          <a:p>
            <a:pPr algn="l"/>
            <a:r>
              <a:rPr lang="pt-BR" b="1" i="0" dirty="0">
                <a:solidFill>
                  <a:srgbClr val="333333"/>
                </a:solidFill>
                <a:effectLst/>
                <a:latin typeface="AmazonEmber"/>
              </a:rPr>
              <a:t>Neste diagrama, a usuária do IAM </a:t>
            </a:r>
            <a:r>
              <a:rPr lang="pt-BR" b="1" i="0" dirty="0">
                <a:solidFill>
                  <a:srgbClr val="333333"/>
                </a:solidFill>
                <a:effectLst/>
                <a:latin typeface="Courier New" panose="02070309020205020404" pitchFamily="49" charset="0"/>
              </a:rPr>
              <a:t>Alice</a:t>
            </a:r>
            <a:r>
              <a:rPr lang="pt-BR" b="1" i="0" dirty="0">
                <a:solidFill>
                  <a:srgbClr val="333333"/>
                </a:solidFill>
                <a:effectLst/>
                <a:latin typeface="AmazonEmber"/>
              </a:rPr>
              <a:t> na conta </a:t>
            </a:r>
            <a:r>
              <a:rPr lang="pt-BR" b="1" i="0" dirty="0" err="1">
                <a:solidFill>
                  <a:srgbClr val="333333"/>
                </a:solidFill>
                <a:effectLst/>
                <a:latin typeface="Courier New" panose="02070309020205020404" pitchFamily="49" charset="0"/>
              </a:rPr>
              <a:t>Dev</a:t>
            </a:r>
            <a:r>
              <a:rPr lang="pt-BR" b="1" i="0" dirty="0">
                <a:solidFill>
                  <a:srgbClr val="333333"/>
                </a:solidFill>
                <a:effectLst/>
                <a:latin typeface="AmazonEmber"/>
              </a:rPr>
              <a:t> (a conta assumida de função) precisa acessar a conta </a:t>
            </a:r>
            <a:r>
              <a:rPr lang="pt-BR" b="1" i="0" dirty="0" err="1">
                <a:solidFill>
                  <a:srgbClr val="333333"/>
                </a:solidFill>
                <a:effectLst/>
                <a:latin typeface="Courier New" panose="02070309020205020404" pitchFamily="49" charset="0"/>
              </a:rPr>
              <a:t>Prod</a:t>
            </a:r>
            <a:r>
              <a:rPr lang="pt-BR" b="1" i="0" dirty="0">
                <a:solidFill>
                  <a:srgbClr val="333333"/>
                </a:solidFill>
                <a:effectLst/>
                <a:latin typeface="AmazonEmber"/>
              </a:rPr>
              <a:t> (a conta proprietária da função). Veja como funciona:</a:t>
            </a:r>
          </a:p>
          <a:p>
            <a:pPr algn="l">
              <a:buFont typeface="+mj-lt"/>
              <a:buAutoNum type="arabicPeriod"/>
            </a:pPr>
            <a:r>
              <a:rPr lang="pt-BR" b="0" i="0" dirty="0">
                <a:solidFill>
                  <a:srgbClr val="333333"/>
                </a:solidFill>
                <a:effectLst/>
                <a:latin typeface="Courier New" panose="02070309020205020404" pitchFamily="49" charset="0"/>
              </a:rPr>
              <a:t>Alice</a:t>
            </a:r>
            <a:r>
              <a:rPr lang="pt-BR" b="0" i="0" dirty="0">
                <a:solidFill>
                  <a:srgbClr val="333333"/>
                </a:solidFill>
                <a:effectLst/>
                <a:latin typeface="AmazonEmber"/>
              </a:rPr>
              <a:t> na conta </a:t>
            </a:r>
            <a:r>
              <a:rPr lang="pt-BR" b="0" i="0" dirty="0" err="1">
                <a:solidFill>
                  <a:srgbClr val="333333"/>
                </a:solidFill>
                <a:effectLst/>
                <a:latin typeface="Courier New" panose="02070309020205020404" pitchFamily="49" charset="0"/>
              </a:rPr>
              <a:t>Dev</a:t>
            </a:r>
            <a:r>
              <a:rPr lang="pt-BR" b="0" i="0" dirty="0">
                <a:solidFill>
                  <a:srgbClr val="333333"/>
                </a:solidFill>
                <a:effectLst/>
                <a:latin typeface="AmazonEmber"/>
              </a:rPr>
              <a:t> assume uma função do IAM ( </a:t>
            </a:r>
            <a:r>
              <a:rPr lang="pt-BR" b="0" i="0" dirty="0" err="1">
                <a:solidFill>
                  <a:srgbClr val="333333"/>
                </a:solidFill>
                <a:effectLst/>
                <a:latin typeface="Courier New" panose="02070309020205020404" pitchFamily="49" charset="0"/>
              </a:rPr>
              <a:t>WriteAccess</a:t>
            </a:r>
            <a:r>
              <a:rPr lang="pt-BR" b="0" i="0" dirty="0">
                <a:solidFill>
                  <a:srgbClr val="333333"/>
                </a:solidFill>
                <a:effectLst/>
                <a:latin typeface="AmazonEmber"/>
              </a:rPr>
              <a:t> ) na conta </a:t>
            </a:r>
            <a:r>
              <a:rPr lang="pt-BR" b="0" i="0" dirty="0" err="1">
                <a:solidFill>
                  <a:srgbClr val="333333"/>
                </a:solidFill>
                <a:effectLst/>
                <a:latin typeface="Courier New" panose="02070309020205020404" pitchFamily="49" charset="0"/>
              </a:rPr>
              <a:t>Prod</a:t>
            </a:r>
            <a:r>
              <a:rPr lang="pt-BR" b="0" i="0" dirty="0">
                <a:solidFill>
                  <a:srgbClr val="333333"/>
                </a:solidFill>
                <a:effectLst/>
                <a:latin typeface="AmazonEmber"/>
              </a:rPr>
              <a:t> chamando </a:t>
            </a:r>
            <a:r>
              <a:rPr lang="pt-BR" b="0" i="0" dirty="0" err="1">
                <a:solidFill>
                  <a:srgbClr val="333333"/>
                </a:solidFill>
                <a:effectLst/>
                <a:latin typeface="Courier New" panose="02070309020205020404" pitchFamily="49" charset="0"/>
              </a:rPr>
              <a:t>AssumeRole</a:t>
            </a:r>
            <a:r>
              <a:rPr lang="pt-BR" b="0" i="0" dirty="0">
                <a:solidFill>
                  <a:srgbClr val="333333"/>
                </a:solidFill>
                <a:effectLst/>
                <a:latin typeface="AmazonEmber"/>
              </a:rPr>
              <a:t> .</a:t>
            </a:r>
          </a:p>
          <a:p>
            <a:pPr algn="l">
              <a:buFont typeface="+mj-lt"/>
              <a:buAutoNum type="arabicPeriod"/>
            </a:pPr>
            <a:r>
              <a:rPr lang="pt-BR" b="0" i="0" dirty="0">
                <a:solidFill>
                  <a:srgbClr val="333333"/>
                </a:solidFill>
                <a:effectLst/>
                <a:latin typeface="AmazonEmber"/>
              </a:rPr>
              <a:t>O STS retorna um conjunto de </a:t>
            </a:r>
            <a:r>
              <a:rPr lang="pt-BR" b="0" i="0" u="none" strike="noStrike" dirty="0">
                <a:solidFill>
                  <a:srgbClr val="0972D3"/>
                </a:solidFill>
                <a:effectLst/>
                <a:latin typeface="AmazonEmber"/>
                <a:hlinkClick r:id="rId3"/>
              </a:rPr>
              <a:t>credenciais de segurança temporárias</a:t>
            </a:r>
            <a:r>
              <a:rPr lang="pt-BR" b="0" i="0" dirty="0">
                <a:solidFill>
                  <a:srgbClr val="333333"/>
                </a:solidFill>
                <a:effectLst/>
                <a:latin typeface="AmazonEmber"/>
              </a:rPr>
              <a:t> .</a:t>
            </a:r>
          </a:p>
          <a:p>
            <a:pPr algn="l">
              <a:buFont typeface="+mj-lt"/>
              <a:buAutoNum type="arabicPeriod"/>
            </a:pPr>
            <a:r>
              <a:rPr lang="pt-BR" b="0" i="0" dirty="0">
                <a:solidFill>
                  <a:srgbClr val="333333"/>
                </a:solidFill>
                <a:effectLst/>
                <a:latin typeface="Courier New" panose="02070309020205020404" pitchFamily="49" charset="0"/>
              </a:rPr>
              <a:t>Alice</a:t>
            </a:r>
            <a:r>
              <a:rPr lang="pt-BR" b="0" i="0" dirty="0">
                <a:solidFill>
                  <a:srgbClr val="333333"/>
                </a:solidFill>
                <a:effectLst/>
                <a:latin typeface="AmazonEmber"/>
              </a:rPr>
              <a:t> usa as credenciais de segurança temporárias para acessar serviços e recursos na conta </a:t>
            </a:r>
            <a:r>
              <a:rPr lang="pt-BR" b="0" i="0" dirty="0" err="1">
                <a:solidFill>
                  <a:srgbClr val="333333"/>
                </a:solidFill>
                <a:effectLst/>
                <a:latin typeface="Courier New" panose="02070309020205020404" pitchFamily="49" charset="0"/>
              </a:rPr>
              <a:t>Prod</a:t>
            </a:r>
            <a:r>
              <a:rPr lang="pt-BR" b="0" i="0" dirty="0">
                <a:solidFill>
                  <a:srgbClr val="333333"/>
                </a:solidFill>
                <a:effectLst/>
                <a:latin typeface="AmazonEmber"/>
              </a:rPr>
              <a:t> . </a:t>
            </a:r>
            <a:r>
              <a:rPr lang="pt-BR" b="0" i="0" dirty="0">
                <a:solidFill>
                  <a:srgbClr val="333333"/>
                </a:solidFill>
                <a:effectLst/>
                <a:latin typeface="Courier New" panose="02070309020205020404" pitchFamily="49" charset="0"/>
              </a:rPr>
              <a:t>Alice</a:t>
            </a:r>
            <a:r>
              <a:rPr lang="pt-BR" b="0" i="0" dirty="0">
                <a:solidFill>
                  <a:srgbClr val="333333"/>
                </a:solidFill>
                <a:effectLst/>
                <a:latin typeface="AmazonEmber"/>
              </a:rPr>
              <a:t> poderia, por exemplo, fazer chamadas para </a:t>
            </a:r>
            <a:r>
              <a:rPr lang="pt-BR" b="0" i="0" dirty="0" err="1">
                <a:solidFill>
                  <a:srgbClr val="333333"/>
                </a:solidFill>
                <a:effectLst/>
                <a:latin typeface="AmazonEmber"/>
              </a:rPr>
              <a:t>Amazon</a:t>
            </a:r>
            <a:r>
              <a:rPr lang="pt-BR" b="0" i="0" dirty="0">
                <a:solidFill>
                  <a:srgbClr val="333333"/>
                </a:solidFill>
                <a:effectLst/>
                <a:latin typeface="AmazonEmber"/>
              </a:rPr>
              <a:t> S3 e </a:t>
            </a:r>
            <a:r>
              <a:rPr lang="pt-BR" b="0" i="0" dirty="0" err="1">
                <a:solidFill>
                  <a:srgbClr val="333333"/>
                </a:solidFill>
                <a:effectLst/>
                <a:latin typeface="AmazonEmber"/>
              </a:rPr>
              <a:t>Amazon</a:t>
            </a:r>
            <a:r>
              <a:rPr lang="pt-BR" b="0" i="0" dirty="0">
                <a:solidFill>
                  <a:srgbClr val="333333"/>
                </a:solidFill>
                <a:effectLst/>
                <a:latin typeface="AmazonEmber"/>
              </a:rPr>
              <a:t> EC2, que são concedidas pela função </a:t>
            </a:r>
            <a:r>
              <a:rPr lang="pt-BR" b="0" i="0" dirty="0" err="1">
                <a:solidFill>
                  <a:srgbClr val="333333"/>
                </a:solidFill>
                <a:effectLst/>
                <a:latin typeface="Courier New" panose="02070309020205020404" pitchFamily="49" charset="0"/>
              </a:rPr>
              <a:t>WriteAccess</a:t>
            </a:r>
            <a:r>
              <a:rPr lang="pt-BR" b="0" i="0" dirty="0">
                <a:solidFill>
                  <a:srgbClr val="333333"/>
                </a:solidFill>
                <a:effectLst/>
                <a:latin typeface="AmazonEmber"/>
              </a:rPr>
              <a:t> .</a:t>
            </a:r>
          </a:p>
          <a:p>
            <a:pPr algn="l"/>
            <a:r>
              <a:rPr lang="pt-BR" b="0" i="0" dirty="0">
                <a:solidFill>
                  <a:srgbClr val="333333"/>
                </a:solidFill>
                <a:effectLst/>
                <a:latin typeface="AmazonEmber"/>
              </a:rPr>
              <a:t>Com o novo comportamento de log do </a:t>
            </a:r>
            <a:r>
              <a:rPr lang="pt-BR" b="0" i="0" dirty="0" err="1">
                <a:solidFill>
                  <a:srgbClr val="333333"/>
                </a:solidFill>
                <a:effectLst/>
                <a:latin typeface="AmazonEmber"/>
              </a:rPr>
              <a:t>CloudTrail</a:t>
            </a:r>
            <a:r>
              <a:rPr lang="pt-BR" b="0" i="0" dirty="0">
                <a:solidFill>
                  <a:srgbClr val="333333"/>
                </a:solidFill>
                <a:effectLst/>
                <a:latin typeface="AmazonEmber"/>
              </a:rPr>
              <a:t>, você pode consultar o </a:t>
            </a:r>
            <a:r>
              <a:rPr lang="pt-BR" b="0" i="0" dirty="0" err="1">
                <a:solidFill>
                  <a:srgbClr val="333333"/>
                </a:solidFill>
                <a:effectLst/>
                <a:latin typeface="AmazonEmber"/>
              </a:rPr>
              <a:t>bucket</a:t>
            </a:r>
            <a:r>
              <a:rPr lang="pt-BR" b="0" i="0" dirty="0">
                <a:solidFill>
                  <a:srgbClr val="333333"/>
                </a:solidFill>
                <a:effectLst/>
                <a:latin typeface="AmazonEmber"/>
              </a:rPr>
              <a:t> do </a:t>
            </a:r>
            <a:r>
              <a:rPr lang="pt-BR" b="0" i="0" dirty="0" err="1">
                <a:solidFill>
                  <a:srgbClr val="333333"/>
                </a:solidFill>
                <a:effectLst/>
                <a:latin typeface="AmazonEmber"/>
              </a:rPr>
              <a:t>CloudTrail</a:t>
            </a:r>
            <a:r>
              <a:rPr lang="pt-BR" b="0" i="0" dirty="0">
                <a:solidFill>
                  <a:srgbClr val="333333"/>
                </a:solidFill>
                <a:effectLst/>
                <a:latin typeface="AmazonEmber"/>
              </a:rPr>
              <a:t> da conta proprietária da função (conta </a:t>
            </a:r>
            <a:r>
              <a:rPr lang="pt-BR" b="0" i="0" dirty="0" err="1">
                <a:solidFill>
                  <a:srgbClr val="333333"/>
                </a:solidFill>
                <a:effectLst/>
                <a:latin typeface="Courier New" panose="02070309020205020404" pitchFamily="49" charset="0"/>
              </a:rPr>
              <a:t>Prod</a:t>
            </a:r>
            <a:r>
              <a:rPr lang="pt-BR" b="0" i="0" dirty="0">
                <a:solidFill>
                  <a:srgbClr val="333333"/>
                </a:solidFill>
                <a:effectLst/>
                <a:latin typeface="AmazonEmber"/>
              </a:rPr>
              <a:t> ) e ver um arquivo de log da chamada </a:t>
            </a:r>
            <a:r>
              <a:rPr lang="pt-BR" b="0" i="0" dirty="0" err="1">
                <a:solidFill>
                  <a:srgbClr val="333333"/>
                </a:solidFill>
                <a:effectLst/>
                <a:latin typeface="Courier New" panose="02070309020205020404" pitchFamily="49" charset="0"/>
              </a:rPr>
              <a:t>AssumeRole</a:t>
            </a:r>
            <a:r>
              <a:rPr lang="pt-BR" b="0" i="0" dirty="0">
                <a:solidFill>
                  <a:srgbClr val="333333"/>
                </a:solidFill>
                <a:effectLst/>
                <a:latin typeface="AmazonEmber"/>
              </a:rPr>
              <a:t> . Anteriormente, o </a:t>
            </a:r>
            <a:r>
              <a:rPr lang="pt-BR" b="0" i="0" dirty="0" err="1">
                <a:solidFill>
                  <a:srgbClr val="333333"/>
                </a:solidFill>
                <a:effectLst/>
                <a:latin typeface="AmazonEmber"/>
              </a:rPr>
              <a:t>CloudTrail</a:t>
            </a:r>
            <a:r>
              <a:rPr lang="pt-BR" b="0" i="0" dirty="0">
                <a:solidFill>
                  <a:srgbClr val="333333"/>
                </a:solidFill>
                <a:effectLst/>
                <a:latin typeface="AmazonEmber"/>
              </a:rPr>
              <a:t> registrava isso apenas na conta de assunção de função ( conta </a:t>
            </a:r>
            <a:r>
              <a:rPr lang="pt-BR" b="0" i="0" dirty="0" err="1">
                <a:solidFill>
                  <a:srgbClr val="333333"/>
                </a:solidFill>
                <a:effectLst/>
                <a:latin typeface="Courier New" panose="02070309020205020404" pitchFamily="49" charset="0"/>
              </a:rPr>
              <a:t>Dev</a:t>
            </a:r>
            <a:r>
              <a:rPr lang="pt-BR" b="0" i="0" dirty="0">
                <a:solidFill>
                  <a:srgbClr val="333333"/>
                </a:solidFill>
                <a:effectLst/>
                <a:latin typeface="AmazonEmber"/>
              </a:rPr>
              <a:t> ).</a:t>
            </a:r>
          </a:p>
          <a:p>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37</a:t>
            </a:fld>
            <a:endParaRPr/>
          </a:p>
        </p:txBody>
      </p:sp>
    </p:spTree>
    <p:extLst>
      <p:ext uri="{BB962C8B-B14F-4D97-AF65-F5344CB8AC3E}">
        <p14:creationId xmlns:p14="http://schemas.microsoft.com/office/powerpoint/2010/main" val="344845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38</a:t>
            </a:fld>
            <a:endParaRPr/>
          </a:p>
        </p:txBody>
      </p:sp>
    </p:spTree>
    <p:extLst>
      <p:ext uri="{BB962C8B-B14F-4D97-AF65-F5344CB8AC3E}">
        <p14:creationId xmlns:p14="http://schemas.microsoft.com/office/powerpoint/2010/main" val="26363266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39</a:t>
            </a:fld>
            <a:endParaRPr/>
          </a:p>
        </p:txBody>
      </p:sp>
    </p:spTree>
    <p:extLst>
      <p:ext uri="{BB962C8B-B14F-4D97-AF65-F5344CB8AC3E}">
        <p14:creationId xmlns:p14="http://schemas.microsoft.com/office/powerpoint/2010/main" val="161348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pt-BR" dirty="0"/>
              <a:t>Documento: https://docs.aws.amazon.com/pt_br/IAM/latest/UserGuide/what-is-access-analyzer.html</a:t>
            </a:r>
          </a:p>
          <a:p>
            <a:endParaRPr lang="pt-BR" dirty="0"/>
          </a:p>
          <a:p>
            <a:pPr algn="l"/>
            <a:r>
              <a:rPr lang="pt-BR" b="0" i="0" dirty="0">
                <a:solidFill>
                  <a:srgbClr val="16191F"/>
                </a:solidFill>
                <a:effectLst/>
                <a:latin typeface="Amazon Ember"/>
              </a:rPr>
              <a:t>AWSO IAM Access </a:t>
            </a:r>
            <a:r>
              <a:rPr lang="pt-BR" b="0" i="0" dirty="0" err="1">
                <a:solidFill>
                  <a:srgbClr val="16191F"/>
                </a:solidFill>
                <a:effectLst/>
                <a:latin typeface="Amazon Ember"/>
              </a:rPr>
              <a:t>Analyzer</a:t>
            </a:r>
            <a:r>
              <a:rPr lang="pt-BR" b="0" i="0" dirty="0">
                <a:solidFill>
                  <a:srgbClr val="16191F"/>
                </a:solidFill>
                <a:effectLst/>
                <a:latin typeface="Amazon Ember"/>
              </a:rPr>
              <a:t> fornece os seguintes recursos:</a:t>
            </a:r>
          </a:p>
          <a:p>
            <a:pPr algn="l">
              <a:buFont typeface="Arial" panose="020B0604020202020204" pitchFamily="34" charset="0"/>
              <a:buChar char="•"/>
            </a:pPr>
            <a:r>
              <a:rPr lang="pt-BR" b="0" i="0" dirty="0">
                <a:solidFill>
                  <a:srgbClr val="16191F"/>
                </a:solidFill>
                <a:effectLst/>
                <a:latin typeface="Amazon Ember"/>
              </a:rPr>
              <a:t>O IAM Access </a:t>
            </a:r>
            <a:r>
              <a:rPr lang="pt-BR" b="0" i="0" dirty="0" err="1">
                <a:solidFill>
                  <a:srgbClr val="16191F"/>
                </a:solidFill>
                <a:effectLst/>
                <a:latin typeface="Amazon Ember"/>
              </a:rPr>
              <a:t>Analyzer</a:t>
            </a:r>
            <a:r>
              <a:rPr lang="pt-BR" b="0" i="0" dirty="0">
                <a:solidFill>
                  <a:srgbClr val="16191F"/>
                </a:solidFill>
                <a:effectLst/>
                <a:latin typeface="Amazon Ember"/>
              </a:rPr>
              <a:t> ajuda a </a:t>
            </a:r>
            <a:r>
              <a:rPr lang="pt-BR" b="0" i="0" u="none" strike="noStrike" dirty="0">
                <a:solidFill>
                  <a:srgbClr val="16191F"/>
                </a:solidFill>
                <a:effectLst/>
                <a:latin typeface="Amazon Ember"/>
                <a:hlinkClick r:id="rId3"/>
              </a:rPr>
              <a:t>identificar</a:t>
            </a:r>
            <a:r>
              <a:rPr lang="pt-BR" b="0" i="0" dirty="0">
                <a:solidFill>
                  <a:srgbClr val="16191F"/>
                </a:solidFill>
                <a:effectLst/>
                <a:latin typeface="Amazon Ember"/>
              </a:rPr>
              <a:t> os recursos da organização e as contas que são compartilhados com uma entidade externa.</a:t>
            </a:r>
          </a:p>
          <a:p>
            <a:pPr algn="l">
              <a:buFont typeface="Arial" panose="020B0604020202020204" pitchFamily="34" charset="0"/>
              <a:buChar char="•"/>
            </a:pPr>
            <a:r>
              <a:rPr lang="pt-BR" b="0" i="0" dirty="0">
                <a:solidFill>
                  <a:srgbClr val="16191F"/>
                </a:solidFill>
                <a:effectLst/>
                <a:latin typeface="Amazon Ember"/>
              </a:rPr>
              <a:t>O IAM Access </a:t>
            </a:r>
            <a:r>
              <a:rPr lang="pt-BR" b="0" i="0" dirty="0" err="1">
                <a:solidFill>
                  <a:srgbClr val="16191F"/>
                </a:solidFill>
                <a:effectLst/>
                <a:latin typeface="Amazon Ember"/>
              </a:rPr>
              <a:t>Analyzer</a:t>
            </a:r>
            <a:r>
              <a:rPr lang="pt-BR" b="0" i="0" dirty="0">
                <a:solidFill>
                  <a:srgbClr val="16191F"/>
                </a:solidFill>
                <a:effectLst/>
                <a:latin typeface="Amazon Ember"/>
              </a:rPr>
              <a:t> </a:t>
            </a:r>
            <a:r>
              <a:rPr lang="pt-BR" b="0" i="0" u="none" strike="noStrike" dirty="0">
                <a:solidFill>
                  <a:srgbClr val="16191F"/>
                </a:solidFill>
                <a:effectLst/>
                <a:latin typeface="Amazon Ember"/>
                <a:hlinkClick r:id="rId4"/>
              </a:rPr>
              <a:t>valida políticas do IAM</a:t>
            </a:r>
            <a:r>
              <a:rPr lang="pt-BR" b="0" i="0" dirty="0">
                <a:solidFill>
                  <a:srgbClr val="16191F"/>
                </a:solidFill>
                <a:effectLst/>
                <a:latin typeface="Amazon Ember"/>
              </a:rPr>
              <a:t> em relação à gramática e práticas recomendadas para políticas.</a:t>
            </a:r>
          </a:p>
          <a:p>
            <a:pPr algn="l">
              <a:buFont typeface="Arial" panose="020B0604020202020204" pitchFamily="34" charset="0"/>
              <a:buChar char="•"/>
            </a:pPr>
            <a:r>
              <a:rPr lang="pt-BR" b="0" i="0" dirty="0">
                <a:solidFill>
                  <a:srgbClr val="16191F"/>
                </a:solidFill>
                <a:effectLst/>
                <a:latin typeface="Amazon Ember"/>
              </a:rPr>
              <a:t>O IAM Access </a:t>
            </a:r>
            <a:r>
              <a:rPr lang="pt-BR" b="0" i="0" dirty="0" err="1">
                <a:solidFill>
                  <a:srgbClr val="16191F"/>
                </a:solidFill>
                <a:effectLst/>
                <a:latin typeface="Amazon Ember"/>
              </a:rPr>
              <a:t>Analyzer</a:t>
            </a:r>
            <a:r>
              <a:rPr lang="pt-BR" b="0" i="0" dirty="0">
                <a:solidFill>
                  <a:srgbClr val="16191F"/>
                </a:solidFill>
                <a:effectLst/>
                <a:latin typeface="Amazon Ember"/>
              </a:rPr>
              <a:t> </a:t>
            </a:r>
            <a:r>
              <a:rPr lang="pt-BR" b="0" i="0" u="none" strike="noStrike" dirty="0">
                <a:solidFill>
                  <a:srgbClr val="16191F"/>
                </a:solidFill>
                <a:effectLst/>
                <a:latin typeface="Amazon Ember"/>
                <a:hlinkClick r:id="rId5"/>
              </a:rPr>
              <a:t>gera políticas do IAM</a:t>
            </a:r>
            <a:r>
              <a:rPr lang="pt-BR" b="0" i="0" dirty="0">
                <a:solidFill>
                  <a:srgbClr val="16191F"/>
                </a:solidFill>
                <a:effectLst/>
                <a:latin typeface="Amazon Ember"/>
              </a:rPr>
              <a:t> com base na atividade de acesso dos logs do AWS </a:t>
            </a:r>
            <a:r>
              <a:rPr lang="pt-BR" b="0" i="0" dirty="0" err="1">
                <a:solidFill>
                  <a:srgbClr val="16191F"/>
                </a:solidFill>
                <a:effectLst/>
                <a:latin typeface="Amazon Ember"/>
              </a:rPr>
              <a:t>CloudTrail</a:t>
            </a:r>
            <a:r>
              <a:rPr lang="pt-BR" b="0" i="0" dirty="0">
                <a:solidFill>
                  <a:srgbClr val="16191F"/>
                </a:solidFill>
                <a:effectLst/>
                <a:latin typeface="Amazon Ember"/>
              </a:rPr>
              <a:t>.</a:t>
            </a:r>
          </a:p>
          <a:p>
            <a:pPr algn="l"/>
            <a:endParaRPr lang="pt-BR" b="0" i="0" u="none" strike="noStrike" dirty="0">
              <a:solidFill>
                <a:srgbClr val="16191F"/>
              </a:solidFill>
              <a:effectLst/>
              <a:latin typeface="Amazon Ember"/>
            </a:endParaRPr>
          </a:p>
          <a:p>
            <a:pPr algn="l"/>
            <a:endParaRPr lang="pt-BR" b="0" i="0" u="none" strike="noStrike" dirty="0">
              <a:solidFill>
                <a:srgbClr val="16191F"/>
              </a:solidFill>
              <a:effectLst/>
              <a:latin typeface="Amazon Ember"/>
            </a:endParaRPr>
          </a:p>
          <a:p>
            <a:pPr algn="l"/>
            <a:r>
              <a:rPr lang="pt-BR" b="1" i="0" dirty="0">
                <a:solidFill>
                  <a:srgbClr val="16191F"/>
                </a:solidFill>
                <a:effectLst/>
                <a:latin typeface="Amazon Ember"/>
              </a:rPr>
              <a:t>Identificar recursos compartilhados com uma entidade externa</a:t>
            </a:r>
          </a:p>
          <a:p>
            <a:pPr algn="l"/>
            <a:r>
              <a:rPr lang="pt-BR" b="0" i="0" dirty="0">
                <a:solidFill>
                  <a:srgbClr val="16191F"/>
                </a:solidFill>
                <a:effectLst/>
                <a:latin typeface="Amazon Ember"/>
              </a:rPr>
              <a:t>O IAM Access </a:t>
            </a:r>
            <a:r>
              <a:rPr lang="pt-BR" b="0" i="0" dirty="0" err="1">
                <a:solidFill>
                  <a:srgbClr val="16191F"/>
                </a:solidFill>
                <a:effectLst/>
                <a:latin typeface="Amazon Ember"/>
              </a:rPr>
              <a:t>Analyzer</a:t>
            </a:r>
            <a:r>
              <a:rPr lang="pt-BR" b="0" i="0" dirty="0">
                <a:solidFill>
                  <a:srgbClr val="16191F"/>
                </a:solidFill>
                <a:effectLst/>
                <a:latin typeface="Amazon Ember"/>
              </a:rPr>
              <a:t> ajuda você a identificar os recursos em sua organização e suas contas, como </a:t>
            </a:r>
            <a:r>
              <a:rPr lang="pt-BR" b="0" i="0" dirty="0" err="1">
                <a:solidFill>
                  <a:srgbClr val="16191F"/>
                </a:solidFill>
                <a:effectLst/>
                <a:latin typeface="Amazon Ember"/>
              </a:rPr>
              <a:t>buckets</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ou funções do IAM, que são compartilhados com uma entidade externa. Isso permite identificar o acesso não intencional aos seus recursos e dados, o que é um risco de segurança. O IAM Access </a:t>
            </a:r>
            <a:r>
              <a:rPr lang="pt-BR" b="0" i="0" dirty="0" err="1">
                <a:solidFill>
                  <a:srgbClr val="16191F"/>
                </a:solidFill>
                <a:effectLst/>
                <a:latin typeface="Amazon Ember"/>
              </a:rPr>
              <a:t>Analyzer</a:t>
            </a:r>
            <a:r>
              <a:rPr lang="pt-BR" b="0" i="0" dirty="0">
                <a:solidFill>
                  <a:srgbClr val="16191F"/>
                </a:solidFill>
                <a:effectLst/>
                <a:latin typeface="Amazon Ember"/>
              </a:rPr>
              <a:t> identifica recursos compartilhados com entidades externas usando raciocínio baseado em lógica para analisar as políticas baseadas em recurso no ambiente da AWS. Para cada instância de um recurso compartilhado fora de sua conta, o IAM Access </a:t>
            </a:r>
            <a:r>
              <a:rPr lang="pt-BR" b="0" i="0" dirty="0" err="1">
                <a:solidFill>
                  <a:srgbClr val="16191F"/>
                </a:solidFill>
                <a:effectLst/>
                <a:latin typeface="Amazon Ember"/>
              </a:rPr>
              <a:t>Analyzer</a:t>
            </a:r>
            <a:r>
              <a:rPr lang="pt-BR" b="0" i="0" dirty="0">
                <a:solidFill>
                  <a:srgbClr val="16191F"/>
                </a:solidFill>
                <a:effectLst/>
                <a:latin typeface="Amazon Ember"/>
              </a:rPr>
              <a:t> gera uma descoberta. As descobertas incluem informações sobre o acesso e a entidade principal externa a que é concedido. Elas podem ser analisadas para determinar se o acesso é intencional e seguro ou se não é intencional e representa um risco à segurança. Além de ajudar você a identificar recursos compartilhados com uma entidade externa, você pode usar as descobertas do IAM Access </a:t>
            </a:r>
            <a:r>
              <a:rPr lang="pt-BR" b="0" i="0" dirty="0" err="1">
                <a:solidFill>
                  <a:srgbClr val="16191F"/>
                </a:solidFill>
                <a:effectLst/>
                <a:latin typeface="Amazon Ember"/>
              </a:rPr>
              <a:t>Analyzer</a:t>
            </a:r>
            <a:r>
              <a:rPr lang="pt-BR" b="0" i="0" dirty="0">
                <a:solidFill>
                  <a:srgbClr val="16191F"/>
                </a:solidFill>
                <a:effectLst/>
                <a:latin typeface="Amazon Ember"/>
              </a:rPr>
              <a:t> para </a:t>
            </a:r>
            <a:r>
              <a:rPr lang="pt-BR" b="0" i="0" dirty="0" err="1">
                <a:solidFill>
                  <a:srgbClr val="16191F"/>
                </a:solidFill>
                <a:effectLst/>
                <a:latin typeface="Amazon Ember"/>
              </a:rPr>
              <a:t>pré</a:t>
            </a:r>
            <a:r>
              <a:rPr lang="pt-BR" b="0" i="0" dirty="0">
                <a:solidFill>
                  <a:srgbClr val="16191F"/>
                </a:solidFill>
                <a:effectLst/>
                <a:latin typeface="Amazon Ember"/>
              </a:rPr>
              <a:t>-visualizar como sua política afeta o acesso público e entre contas ao seu recurso antes de implantar as permissões do recurso.</a:t>
            </a:r>
          </a:p>
          <a:p>
            <a:pPr algn="l"/>
            <a:endParaRPr lang="pt-BR" b="0" i="0" u="none" strike="noStrike" dirty="0">
              <a:solidFill>
                <a:srgbClr val="16191F"/>
              </a:solidFill>
              <a:effectLst/>
              <a:latin typeface="Amazon Ember"/>
            </a:endParaRPr>
          </a:p>
          <a:p>
            <a:pPr marL="228600" indent="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40</a:t>
            </a:fld>
            <a:endParaRPr/>
          </a:p>
        </p:txBody>
      </p:sp>
    </p:spTree>
    <p:extLst>
      <p:ext uri="{BB962C8B-B14F-4D97-AF65-F5344CB8AC3E}">
        <p14:creationId xmlns:p14="http://schemas.microsoft.com/office/powerpoint/2010/main" val="160824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pt-BR" dirty="0"/>
              <a:t>Documento: https://docs.aws.amazon.com/pt_br/IAM/latest/UserGuide/what-is-access-analyzer.html</a:t>
            </a:r>
          </a:p>
          <a:p>
            <a:endParaRPr lang="pt-BR" dirty="0"/>
          </a:p>
          <a:p>
            <a:r>
              <a:rPr lang="pt-BR" dirty="0"/>
              <a:t>Talk: Quando você cria um </a:t>
            </a:r>
            <a:r>
              <a:rPr lang="pt-BR" dirty="0" err="1"/>
              <a:t>bucket</a:t>
            </a:r>
            <a:r>
              <a:rPr lang="pt-BR" dirty="0"/>
              <a:t> S3 ou uma role e você quer ter um controle maior </a:t>
            </a:r>
          </a:p>
          <a:p>
            <a:endParaRPr lang="pt-BR" dirty="0"/>
          </a:p>
          <a:p>
            <a:endParaRPr lang="pt-BR" dirty="0"/>
          </a:p>
          <a:p>
            <a:pPr algn="l"/>
            <a:r>
              <a:rPr lang="pt-BR" b="1" i="0" u="none" strike="noStrike" dirty="0">
                <a:solidFill>
                  <a:srgbClr val="16191F"/>
                </a:solidFill>
                <a:effectLst/>
                <a:latin typeface="Amazon Ember"/>
              </a:rPr>
              <a:t>Crie um analisador</a:t>
            </a:r>
          </a:p>
          <a:p>
            <a:pPr algn="l"/>
            <a:r>
              <a:rPr lang="pt-BR" b="0" i="0" u="none" strike="noStrike" dirty="0">
                <a:solidFill>
                  <a:srgbClr val="16191F"/>
                </a:solidFill>
                <a:effectLst/>
                <a:latin typeface="Amazon Ember"/>
              </a:rPr>
              <a:t>Você pode definir o escopo do analisador para uma organização ou uma conta da AWS. Esta é a sua zona de confiança. O analisador verifica todos os recursos suportados dentro de sua zona de confiança.</a:t>
            </a:r>
          </a:p>
          <a:p>
            <a:pPr marL="228600" indent="0">
              <a:buNone/>
            </a:pPr>
            <a:endParaRPr lang="pt-BR" dirty="0"/>
          </a:p>
          <a:p>
            <a:pPr algn="l"/>
            <a:r>
              <a:rPr lang="pt-BR" b="1" i="0" u="none" strike="noStrike" dirty="0">
                <a:solidFill>
                  <a:srgbClr val="16191F"/>
                </a:solidFill>
                <a:effectLst/>
                <a:latin typeface="Amazon Ember"/>
              </a:rPr>
              <a:t>Revise as descobertas ativas</a:t>
            </a:r>
          </a:p>
          <a:p>
            <a:pPr algn="l"/>
            <a:r>
              <a:rPr lang="pt-BR" b="0" i="0" u="none" strike="noStrike" dirty="0">
                <a:solidFill>
                  <a:srgbClr val="16191F"/>
                </a:solidFill>
                <a:effectLst/>
                <a:latin typeface="Amazon Ember"/>
              </a:rPr>
              <a:t>Quando o Access </a:t>
            </a:r>
            <a:r>
              <a:rPr lang="pt-BR" b="0" i="0" u="none" strike="noStrike" dirty="0" err="1">
                <a:solidFill>
                  <a:srgbClr val="16191F"/>
                </a:solidFill>
                <a:effectLst/>
                <a:latin typeface="Amazon Ember"/>
              </a:rPr>
              <a:t>Analyzer</a:t>
            </a:r>
            <a:r>
              <a:rPr lang="pt-BR" b="0" i="0" u="none" strike="noStrike" dirty="0">
                <a:solidFill>
                  <a:srgbClr val="16191F"/>
                </a:solidFill>
                <a:effectLst/>
                <a:latin typeface="Amazon Ember"/>
              </a:rPr>
              <a:t> localiza uma política que permite acesso a um recurso de fora de sua zona de confiança, ele gera uma descoberta ativa. As descobertas incluem detalhes sobre o acesso para que você possa agir.</a:t>
            </a:r>
          </a:p>
          <a:p>
            <a:pPr algn="l"/>
            <a:endParaRPr lang="pt-BR" b="0" i="0" u="none" strike="noStrike" dirty="0">
              <a:solidFill>
                <a:srgbClr val="16191F"/>
              </a:solidFill>
              <a:effectLst/>
              <a:latin typeface="Amazon Ember"/>
            </a:endParaRPr>
          </a:p>
          <a:p>
            <a:pPr algn="l"/>
            <a:r>
              <a:rPr lang="pt-BR" b="1" i="0" u="none" strike="noStrike" dirty="0">
                <a:solidFill>
                  <a:srgbClr val="16191F"/>
                </a:solidFill>
                <a:effectLst/>
                <a:latin typeface="Amazon Ember"/>
              </a:rPr>
              <a:t> Tome uma atitude</a:t>
            </a:r>
          </a:p>
          <a:p>
            <a:pPr algn="l"/>
            <a:r>
              <a:rPr lang="pt-BR" b="0" i="0" u="none" strike="noStrike" dirty="0">
                <a:solidFill>
                  <a:srgbClr val="16191F"/>
                </a:solidFill>
                <a:effectLst/>
                <a:latin typeface="Amazon Ember"/>
              </a:rPr>
              <a:t>Se o acesso for intencional, você pode arquivar a descoberta para que possa se concentrar na revisão das descobertas ativas. Se o acesso não for intencional, você poderá resolver a descoberta modificando a política para remover o acesso ao recurso.</a:t>
            </a:r>
          </a:p>
          <a:p>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41</a:t>
            </a:fld>
            <a:endParaRPr/>
          </a:p>
        </p:txBody>
      </p:sp>
    </p:spTree>
    <p:extLst>
      <p:ext uri="{BB962C8B-B14F-4D97-AF65-F5344CB8AC3E}">
        <p14:creationId xmlns:p14="http://schemas.microsoft.com/office/powerpoint/2010/main" val="224807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pt-BR" dirty="0"/>
              <a:t>Documento: https://docs.aws.amazon.com/pt_br/IAM/latest/UserGuide/what-is-access-analyzer.html</a:t>
            </a:r>
          </a:p>
          <a:p>
            <a:endParaRPr lang="pt-BR" dirty="0"/>
          </a:p>
          <a:p>
            <a:r>
              <a:rPr lang="pt-BR" dirty="0"/>
              <a:t>Talk: Quando você cria um </a:t>
            </a:r>
            <a:r>
              <a:rPr lang="pt-BR" dirty="0" err="1"/>
              <a:t>bucket</a:t>
            </a:r>
            <a:r>
              <a:rPr lang="pt-BR" dirty="0"/>
              <a:t> S3 ou uma role e você quer ter um controle maior </a:t>
            </a:r>
          </a:p>
          <a:p>
            <a:endParaRPr lang="pt-BR" dirty="0"/>
          </a:p>
          <a:p>
            <a:endParaRPr lang="pt-BR" dirty="0"/>
          </a:p>
          <a:p>
            <a:pPr algn="l"/>
            <a:r>
              <a:rPr lang="pt-BR" b="1" i="0" u="none" strike="noStrike" dirty="0">
                <a:solidFill>
                  <a:srgbClr val="16191F"/>
                </a:solidFill>
                <a:effectLst/>
                <a:latin typeface="Amazon Ember"/>
              </a:rPr>
              <a:t>Crie um analisador</a:t>
            </a:r>
          </a:p>
          <a:p>
            <a:pPr algn="l"/>
            <a:r>
              <a:rPr lang="pt-BR" b="0" i="0" u="none" strike="noStrike" dirty="0">
                <a:solidFill>
                  <a:srgbClr val="16191F"/>
                </a:solidFill>
                <a:effectLst/>
                <a:latin typeface="Amazon Ember"/>
              </a:rPr>
              <a:t>Você pode definir o escopo do analisador para uma organização ou uma conta da AWS. Esta é a sua zona de confiança. O analisador verifica todos os recursos suportados dentro de sua zona de confiança.</a:t>
            </a:r>
          </a:p>
          <a:p>
            <a:pPr marL="228600" indent="0">
              <a:buNone/>
            </a:pPr>
            <a:endParaRPr lang="pt-BR" dirty="0"/>
          </a:p>
          <a:p>
            <a:pPr algn="l"/>
            <a:r>
              <a:rPr lang="pt-BR" b="1" i="0" u="none" strike="noStrike" dirty="0">
                <a:solidFill>
                  <a:srgbClr val="16191F"/>
                </a:solidFill>
                <a:effectLst/>
                <a:latin typeface="Amazon Ember"/>
              </a:rPr>
              <a:t>Revise as descobertas ativas</a:t>
            </a:r>
          </a:p>
          <a:p>
            <a:pPr algn="l"/>
            <a:r>
              <a:rPr lang="pt-BR" b="0" i="0" u="none" strike="noStrike" dirty="0">
                <a:solidFill>
                  <a:srgbClr val="16191F"/>
                </a:solidFill>
                <a:effectLst/>
                <a:latin typeface="Amazon Ember"/>
              </a:rPr>
              <a:t>Quando o Access </a:t>
            </a:r>
            <a:r>
              <a:rPr lang="pt-BR" b="0" i="0" u="none" strike="noStrike" dirty="0" err="1">
                <a:solidFill>
                  <a:srgbClr val="16191F"/>
                </a:solidFill>
                <a:effectLst/>
                <a:latin typeface="Amazon Ember"/>
              </a:rPr>
              <a:t>Analyzer</a:t>
            </a:r>
            <a:r>
              <a:rPr lang="pt-BR" b="0" i="0" u="none" strike="noStrike" dirty="0">
                <a:solidFill>
                  <a:srgbClr val="16191F"/>
                </a:solidFill>
                <a:effectLst/>
                <a:latin typeface="Amazon Ember"/>
              </a:rPr>
              <a:t> localiza uma política que permite acesso a um recurso de fora de sua zona de confiança, ele gera uma descoberta ativa. As descobertas incluem detalhes sobre o acesso para que você possa agir.</a:t>
            </a:r>
          </a:p>
          <a:p>
            <a:pPr algn="l"/>
            <a:endParaRPr lang="pt-BR" b="0" i="0" u="none" strike="noStrike" dirty="0">
              <a:solidFill>
                <a:srgbClr val="16191F"/>
              </a:solidFill>
              <a:effectLst/>
              <a:latin typeface="Amazon Ember"/>
            </a:endParaRPr>
          </a:p>
          <a:p>
            <a:pPr algn="l"/>
            <a:r>
              <a:rPr lang="pt-BR" b="1" i="0" u="none" strike="noStrike" dirty="0">
                <a:solidFill>
                  <a:srgbClr val="16191F"/>
                </a:solidFill>
                <a:effectLst/>
                <a:latin typeface="Amazon Ember"/>
              </a:rPr>
              <a:t> Tome uma atitude</a:t>
            </a:r>
          </a:p>
          <a:p>
            <a:pPr algn="l"/>
            <a:r>
              <a:rPr lang="pt-BR" b="0" i="0" u="none" strike="noStrike" dirty="0">
                <a:solidFill>
                  <a:srgbClr val="16191F"/>
                </a:solidFill>
                <a:effectLst/>
                <a:latin typeface="Amazon Ember"/>
              </a:rPr>
              <a:t>Se o acesso for intencional, você pode arquivar a descoberta para que possa se concentrar na revisão das descobertas ativas. Se o acesso não for intencional, você poderá resolver a descoberta modificando a política para remover o acesso ao recurso.</a:t>
            </a:r>
          </a:p>
          <a:p>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42</a:t>
            </a:fld>
            <a:endParaRPr/>
          </a:p>
        </p:txBody>
      </p:sp>
    </p:spTree>
    <p:extLst>
      <p:ext uri="{BB962C8B-B14F-4D97-AF65-F5344CB8AC3E}">
        <p14:creationId xmlns:p14="http://schemas.microsoft.com/office/powerpoint/2010/main" val="151346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43</a:t>
            </a:fld>
            <a:endParaRPr/>
          </a:p>
        </p:txBody>
      </p:sp>
    </p:spTree>
    <p:extLst>
      <p:ext uri="{BB962C8B-B14F-4D97-AF65-F5344CB8AC3E}">
        <p14:creationId xmlns:p14="http://schemas.microsoft.com/office/powerpoint/2010/main" val="2870979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pt-BR" dirty="0"/>
              <a:t>Mostrar que da para baixar um CSV com os usuários da conta e os últimos acessos</a:t>
            </a: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44</a:t>
            </a:fld>
            <a:endParaRPr/>
          </a:p>
        </p:txBody>
      </p:sp>
    </p:spTree>
    <p:extLst>
      <p:ext uri="{BB962C8B-B14F-4D97-AF65-F5344CB8AC3E}">
        <p14:creationId xmlns:p14="http://schemas.microsoft.com/office/powerpoint/2010/main" val="1458888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45</a:t>
            </a:fld>
            <a:endParaRPr/>
          </a:p>
        </p:txBody>
      </p:sp>
    </p:spTree>
    <p:extLst>
      <p:ext uri="{BB962C8B-B14F-4D97-AF65-F5344CB8AC3E}">
        <p14:creationId xmlns:p14="http://schemas.microsoft.com/office/powerpoint/2010/main" val="2494989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46</a:t>
            </a:fld>
            <a:endParaRPr/>
          </a:p>
        </p:txBody>
      </p:sp>
    </p:spTree>
    <p:extLst>
      <p:ext uri="{BB962C8B-B14F-4D97-AF65-F5344CB8AC3E}">
        <p14:creationId xmlns:p14="http://schemas.microsoft.com/office/powerpoint/2010/main" val="2780891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0" i="0" dirty="0">
                <a:solidFill>
                  <a:srgbClr val="333333"/>
                </a:solidFill>
                <a:effectLst/>
                <a:latin typeface="AmazonEmber"/>
              </a:rPr>
              <a:t>Documentação: https://aws.amazon.com/pt/organizations/getting-started/</a:t>
            </a:r>
          </a:p>
          <a:p>
            <a:pPr algn="l"/>
            <a:endParaRPr lang="pt-BR" b="0" i="0" dirty="0">
              <a:solidFill>
                <a:srgbClr val="333333"/>
              </a:solidFill>
              <a:effectLst/>
              <a:latin typeface="AmazonEmber"/>
            </a:endParaRPr>
          </a:p>
          <a:p>
            <a:pPr algn="l"/>
            <a:r>
              <a:rPr lang="pt-BR" b="0" i="0" dirty="0">
                <a:solidFill>
                  <a:srgbClr val="333333"/>
                </a:solidFill>
                <a:effectLst/>
                <a:latin typeface="AmazonEmber"/>
              </a:rPr>
              <a:t>É simples criar uma organização.</a:t>
            </a:r>
          </a:p>
          <a:p>
            <a:pPr algn="l">
              <a:buFont typeface="+mj-lt"/>
              <a:buAutoNum type="arabicPeriod"/>
            </a:pPr>
            <a:r>
              <a:rPr lang="pt-BR" b="0" i="0" dirty="0">
                <a:solidFill>
                  <a:srgbClr val="333333"/>
                </a:solidFill>
                <a:effectLst/>
                <a:latin typeface="AmazonEmber"/>
              </a:rPr>
              <a:t>Selecione (ou crie) uma conta para gerenciar sua organização (recomendamos usar uma conta que não execute cargas de trabalho existentes). Essa será a conta de gerenciamento (antigamente chamada de mestra) da sua organização</a:t>
            </a:r>
          </a:p>
          <a:p>
            <a:pPr algn="l">
              <a:buFont typeface="+mj-lt"/>
              <a:buAutoNum type="arabicPeriod"/>
            </a:pPr>
            <a:r>
              <a:rPr lang="pt-BR" b="0" i="0" dirty="0">
                <a:solidFill>
                  <a:srgbClr val="333333"/>
                </a:solidFill>
                <a:effectLst/>
                <a:latin typeface="AmazonEmber"/>
              </a:rPr>
              <a:t>Visite a </a:t>
            </a:r>
            <a:r>
              <a:rPr lang="pt-BR" b="0" i="0" u="none" strike="noStrike" dirty="0">
                <a:solidFill>
                  <a:srgbClr val="0972D3"/>
                </a:solidFill>
                <a:effectLst/>
                <a:latin typeface="AmazonEmber"/>
                <a:hlinkClick r:id="rId3"/>
              </a:rPr>
              <a:t>página do AWS </a:t>
            </a:r>
            <a:r>
              <a:rPr lang="pt-BR" b="0" i="0" u="none" strike="noStrike" dirty="0" err="1">
                <a:solidFill>
                  <a:srgbClr val="0972D3"/>
                </a:solidFill>
                <a:effectLst/>
                <a:latin typeface="AmazonEmber"/>
                <a:hlinkClick r:id="rId3"/>
              </a:rPr>
              <a:t>Organizations</a:t>
            </a:r>
            <a:r>
              <a:rPr lang="pt-BR" b="0" i="0" dirty="0">
                <a:solidFill>
                  <a:srgbClr val="333333"/>
                </a:solidFill>
                <a:effectLst/>
                <a:latin typeface="AmazonEmber"/>
              </a:rPr>
              <a:t> no console </a:t>
            </a:r>
          </a:p>
          <a:p>
            <a:pPr algn="l">
              <a:buFont typeface="+mj-lt"/>
              <a:buAutoNum type="arabicPeriod"/>
            </a:pPr>
            <a:r>
              <a:rPr lang="pt-BR" b="0" i="0" dirty="0">
                <a:solidFill>
                  <a:srgbClr val="333333"/>
                </a:solidFill>
                <a:effectLst/>
                <a:latin typeface="AmazonEmber"/>
              </a:rPr>
              <a:t>Escolha a opção “</a:t>
            </a:r>
            <a:r>
              <a:rPr lang="pt-BR" b="0" i="0" dirty="0" err="1">
                <a:solidFill>
                  <a:srgbClr val="333333"/>
                </a:solidFill>
                <a:effectLst/>
                <a:latin typeface="AmazonEmber"/>
              </a:rPr>
              <a:t>Create</a:t>
            </a:r>
            <a:r>
              <a:rPr lang="pt-BR" b="0" i="0" dirty="0">
                <a:solidFill>
                  <a:srgbClr val="333333"/>
                </a:solidFill>
                <a:effectLst/>
                <a:latin typeface="AmazonEmber"/>
              </a:rPr>
              <a:t> </a:t>
            </a:r>
            <a:r>
              <a:rPr lang="pt-BR" b="0" i="0" dirty="0" err="1">
                <a:solidFill>
                  <a:srgbClr val="333333"/>
                </a:solidFill>
                <a:effectLst/>
                <a:latin typeface="AmazonEmber"/>
              </a:rPr>
              <a:t>Organization</a:t>
            </a:r>
            <a:r>
              <a:rPr lang="pt-BR" b="0" i="0" dirty="0">
                <a:solidFill>
                  <a:srgbClr val="333333"/>
                </a:solidFill>
                <a:effectLst/>
                <a:latin typeface="AmazonEmber"/>
              </a:rPr>
              <a:t>” (Criar organização). Sua organização foi criada</a:t>
            </a:r>
          </a:p>
          <a:p>
            <a:pPr algn="l">
              <a:buFont typeface="+mj-lt"/>
              <a:buAutoNum type="arabicPeriod"/>
            </a:pPr>
            <a:r>
              <a:rPr lang="pt-BR" b="0" i="0" dirty="0">
                <a:solidFill>
                  <a:srgbClr val="333333"/>
                </a:solidFill>
                <a:effectLst/>
                <a:latin typeface="AmazonEmber"/>
              </a:rPr>
              <a:t>Confirme o endereço de e-mail da conta de gerenciamento.</a:t>
            </a:r>
          </a:p>
          <a:p>
            <a:pPr algn="l"/>
            <a:r>
              <a:rPr lang="pt-BR" b="0" i="0" dirty="0">
                <a:solidFill>
                  <a:srgbClr val="333333"/>
                </a:solidFill>
                <a:effectLst/>
                <a:latin typeface="AmazonEmber"/>
              </a:rPr>
              <a:t>Depois de ter criado a organização e confirmado o endereço de e-mail, você pode criar ou convidar outras contas para sua organização, categorizar as contas em unidades organizacionais (</a:t>
            </a:r>
            <a:r>
              <a:rPr lang="pt-BR" b="0" i="0" dirty="0" err="1">
                <a:solidFill>
                  <a:srgbClr val="333333"/>
                </a:solidFill>
                <a:effectLst/>
                <a:latin typeface="AmazonEmber"/>
              </a:rPr>
              <a:t>UOs</a:t>
            </a:r>
            <a:r>
              <a:rPr lang="pt-BR" b="0" i="0" dirty="0">
                <a:solidFill>
                  <a:srgbClr val="333333"/>
                </a:solidFill>
                <a:effectLst/>
                <a:latin typeface="AmazonEmber"/>
              </a:rPr>
              <a:t>), criar políticas de controle de serviços (SCPs) e se beneficiar dos recursos do </a:t>
            </a:r>
            <a:r>
              <a:rPr lang="pt-BR" b="0" i="0" dirty="0" err="1">
                <a:solidFill>
                  <a:srgbClr val="333333"/>
                </a:solidFill>
                <a:effectLst/>
                <a:latin typeface="AmazonEmber"/>
              </a:rPr>
              <a:t>Organizations</a:t>
            </a:r>
            <a:r>
              <a:rPr lang="pt-BR" b="0" i="0" dirty="0">
                <a:solidFill>
                  <a:srgbClr val="333333"/>
                </a:solidFill>
                <a:effectLst/>
                <a:latin typeface="AmazonEmber"/>
              </a:rPr>
              <a:t> nos </a:t>
            </a:r>
            <a:r>
              <a:rPr lang="pt-BR" b="0" i="0" u="none" strike="noStrike" dirty="0">
                <a:solidFill>
                  <a:srgbClr val="0972D3"/>
                </a:solidFill>
                <a:effectLst/>
                <a:latin typeface="AmazonEmber"/>
                <a:hlinkClick r:id="rId4"/>
              </a:rPr>
              <a:t>serviços da AWS compatíveis</a:t>
            </a:r>
            <a:r>
              <a:rPr lang="pt-BR" b="0" i="0" dirty="0">
                <a:solidFill>
                  <a:srgbClr val="333333"/>
                </a:solidFill>
                <a:effectLst/>
                <a:latin typeface="AmazonEmber"/>
              </a:rPr>
              <a:t>.</a:t>
            </a:r>
          </a:p>
          <a:p>
            <a:pPr algn="l"/>
            <a:r>
              <a:rPr lang="pt-BR" b="0" i="0" dirty="0">
                <a:solidFill>
                  <a:srgbClr val="333333"/>
                </a:solidFill>
                <a:effectLst/>
                <a:latin typeface="AmazonEmber"/>
              </a:rPr>
              <a:t>Também é possível criar uma organização por meio da </a:t>
            </a:r>
            <a:r>
              <a:rPr lang="pt-BR" b="0" i="0" u="none" strike="noStrike" dirty="0">
                <a:solidFill>
                  <a:srgbClr val="0972D3"/>
                </a:solidFill>
                <a:effectLst/>
                <a:latin typeface="AmazonEmber"/>
                <a:hlinkClick r:id="rId5"/>
              </a:rPr>
              <a:t>CLI</a:t>
            </a:r>
            <a:r>
              <a:rPr lang="pt-BR" b="0" i="0" dirty="0">
                <a:solidFill>
                  <a:srgbClr val="333333"/>
                </a:solidFill>
                <a:effectLst/>
                <a:latin typeface="AmazonEmber"/>
              </a:rPr>
              <a:t> ou da </a:t>
            </a:r>
            <a:r>
              <a:rPr lang="pt-BR" b="0" i="0" u="none" strike="noStrike" dirty="0">
                <a:solidFill>
                  <a:srgbClr val="0972D3"/>
                </a:solidFill>
                <a:effectLst/>
                <a:latin typeface="AmazonEmber"/>
                <a:hlinkClick r:id="rId6"/>
              </a:rPr>
              <a:t>API</a:t>
            </a:r>
            <a:r>
              <a:rPr lang="pt-BR" b="0" i="0" dirty="0">
                <a:solidFill>
                  <a:srgbClr val="333333"/>
                </a:solidFill>
                <a:effectLst/>
                <a:latin typeface="AmazonEmber"/>
              </a:rPr>
              <a:t>.</a:t>
            </a:r>
          </a:p>
          <a:p>
            <a:pPr algn="l"/>
            <a:r>
              <a:rPr lang="pt-BR" b="0" i="0" dirty="0">
                <a:solidFill>
                  <a:srgbClr val="333333"/>
                </a:solidFill>
                <a:effectLst/>
                <a:latin typeface="AmazonEmber"/>
              </a:rPr>
              <a:t>Recomendamos ler o artigo “</a:t>
            </a:r>
            <a:r>
              <a:rPr lang="pt-BR" b="0" i="0" u="none" strike="noStrike" dirty="0">
                <a:solidFill>
                  <a:srgbClr val="0972D3"/>
                </a:solidFill>
                <a:effectLst/>
                <a:latin typeface="AmazonEmber"/>
                <a:hlinkClick r:id="rId7"/>
              </a:rPr>
              <a:t>Estabelecimento de seu ambiente da AWS com melhores práticas</a:t>
            </a:r>
            <a:r>
              <a:rPr lang="pt-BR" b="0" i="0" dirty="0">
                <a:solidFill>
                  <a:srgbClr val="333333"/>
                </a:solidFill>
                <a:effectLst/>
                <a:latin typeface="AmazonEmber"/>
              </a:rPr>
              <a:t>” caso queira saber mais sobre como criar a estrutura de sua unidade organizacional (UO).</a:t>
            </a:r>
          </a:p>
          <a:p>
            <a:endParaRPr lang="pt-BR" dirty="0"/>
          </a:p>
          <a:p>
            <a:endParaRPr lang="pt-BR" dirty="0"/>
          </a:p>
          <a:p>
            <a:pPr algn="l"/>
            <a:r>
              <a:rPr lang="pt-BR" b="0" i="0" dirty="0">
                <a:solidFill>
                  <a:srgbClr val="333333"/>
                </a:solidFill>
                <a:effectLst/>
                <a:latin typeface="AmazonEmber"/>
              </a:rPr>
              <a:t>O AWS </a:t>
            </a:r>
            <a:r>
              <a:rPr lang="pt-BR" b="0" i="0" dirty="0" err="1">
                <a:solidFill>
                  <a:srgbClr val="333333"/>
                </a:solidFill>
                <a:effectLst/>
                <a:latin typeface="AmazonEmber"/>
              </a:rPr>
              <a:t>Organizations</a:t>
            </a:r>
            <a:r>
              <a:rPr lang="pt-BR" b="0" i="0" dirty="0">
                <a:solidFill>
                  <a:srgbClr val="333333"/>
                </a:solidFill>
                <a:effectLst/>
                <a:latin typeface="AmazonEmber"/>
              </a:rPr>
              <a:t> oferece a capacidade de gerenciar e controlar seu ambiente de nuvem de maneira centralizada. Você pode gerenciar e organizar suas contas em uma única fatura, definir políticas centrais e requisitos de configuração para toda a sua organização, criar permissões ou recursos personalizados dentro da organização e delegar responsabilidades a outras contas para que possam gerenciar em nome da organização.</a:t>
            </a:r>
            <a:br>
              <a:rPr lang="pt-BR" b="0" i="0" dirty="0">
                <a:solidFill>
                  <a:srgbClr val="333333"/>
                </a:solidFill>
                <a:effectLst/>
                <a:latin typeface="AmazonEmber"/>
              </a:rPr>
            </a:br>
            <a:endParaRPr lang="pt-BR" b="0" i="0" dirty="0">
              <a:solidFill>
                <a:srgbClr val="333333"/>
              </a:solidFill>
              <a:effectLst/>
              <a:latin typeface="AmazonEmber"/>
            </a:endParaRPr>
          </a:p>
          <a:p>
            <a:pPr algn="l"/>
            <a:r>
              <a:rPr lang="pt-BR" b="0" i="0" dirty="0">
                <a:solidFill>
                  <a:srgbClr val="333333"/>
                </a:solidFill>
                <a:effectLst/>
                <a:latin typeface="AmazonEmber"/>
              </a:rPr>
              <a:t>Além disso, o AWS </a:t>
            </a:r>
            <a:r>
              <a:rPr lang="pt-BR" b="0" i="0" dirty="0" err="1">
                <a:solidFill>
                  <a:srgbClr val="333333"/>
                </a:solidFill>
                <a:effectLst/>
                <a:latin typeface="AmazonEmber"/>
              </a:rPr>
              <a:t>Organizations</a:t>
            </a:r>
            <a:r>
              <a:rPr lang="pt-BR" b="0" i="0" dirty="0">
                <a:solidFill>
                  <a:srgbClr val="333333"/>
                </a:solidFill>
                <a:effectLst/>
                <a:latin typeface="AmazonEmber"/>
              </a:rPr>
              <a:t> é integrado a outros serviços da AWS para que você possa definir configurações centrais, mecanismos de segurança, requisitos de auditoria e compartilhamento de recursos entre contas na sua organização.</a:t>
            </a:r>
          </a:p>
          <a:p>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47</a:t>
            </a:fld>
            <a:endParaRPr/>
          </a:p>
        </p:txBody>
      </p:sp>
    </p:spTree>
    <p:extLst>
      <p:ext uri="{BB962C8B-B14F-4D97-AF65-F5344CB8AC3E}">
        <p14:creationId xmlns:p14="http://schemas.microsoft.com/office/powerpoint/2010/main" val="2344770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48</a:t>
            </a:fld>
            <a:endParaRPr/>
          </a:p>
        </p:txBody>
      </p:sp>
    </p:spTree>
    <p:extLst>
      <p:ext uri="{BB962C8B-B14F-4D97-AF65-F5344CB8AC3E}">
        <p14:creationId xmlns:p14="http://schemas.microsoft.com/office/powerpoint/2010/main" val="555589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dirty="0"/>
              <a:t>Resposta Correta: </a:t>
            </a:r>
            <a:r>
              <a:rPr lang="pt-BR" sz="1200" i="0" u="none" strike="noStrike" cap="none" dirty="0">
                <a:solidFill>
                  <a:srgbClr val="626E73"/>
                </a:solidFill>
                <a:latin typeface="Roboto Light"/>
                <a:ea typeface="Roboto Light"/>
                <a:cs typeface="Roboto Light"/>
                <a:sym typeface="Roboto Light"/>
              </a:rPr>
              <a:t>aplicar uma política IAM apenas para usuários IAM que a necessitem. ( Correta)</a:t>
            </a:r>
          </a:p>
          <a:p>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49</a:t>
            </a:fld>
            <a:endParaRPr/>
          </a:p>
        </p:txBody>
      </p:sp>
    </p:spTree>
    <p:extLst>
      <p:ext uri="{BB962C8B-B14F-4D97-AF65-F5344CB8AC3E}">
        <p14:creationId xmlns:p14="http://schemas.microsoft.com/office/powerpoint/2010/main" val="425265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dirty="0"/>
              <a:t>Resposta Correta: </a:t>
            </a:r>
            <a:r>
              <a:rPr lang="pt-BR" sz="1200" i="0" u="none" strike="noStrike" cap="none" dirty="0">
                <a:solidFill>
                  <a:srgbClr val="626E73"/>
                </a:solidFill>
                <a:latin typeface="Roboto Light"/>
                <a:ea typeface="Roboto Light"/>
                <a:cs typeface="Roboto Light"/>
                <a:sym typeface="Roboto Light"/>
              </a:rPr>
              <a:t>AWS Management Console</a:t>
            </a:r>
          </a:p>
          <a:p>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50</a:t>
            </a:fld>
            <a:endParaRPr/>
          </a:p>
        </p:txBody>
      </p:sp>
    </p:spTree>
    <p:extLst>
      <p:ext uri="{BB962C8B-B14F-4D97-AF65-F5344CB8AC3E}">
        <p14:creationId xmlns:p14="http://schemas.microsoft.com/office/powerpoint/2010/main" val="4131072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30000"/>
              </a:lnSpc>
              <a:buSzPts val="1100"/>
            </a:pPr>
            <a:r>
              <a:rPr lang="pt-BR" dirty="0"/>
              <a:t>Resposta Correta: </a:t>
            </a:r>
            <a:r>
              <a:rPr lang="pt-BR" sz="1200" i="0" u="none" strike="noStrike" cap="none" dirty="0">
                <a:solidFill>
                  <a:srgbClr val="626E73"/>
                </a:solidFill>
                <a:latin typeface="Roboto Light"/>
                <a:ea typeface="Roboto Light"/>
                <a:cs typeface="Roboto Light"/>
                <a:sym typeface="Roboto Light"/>
              </a:rPr>
              <a:t>Criar uma entidade com permissão do tipo AdministratorAcess, evitando o uso da conta de login raiz</a:t>
            </a:r>
          </a:p>
          <a:p>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51</a:t>
            </a:fld>
            <a:endParaRPr/>
          </a:p>
        </p:txBody>
      </p:sp>
    </p:spTree>
    <p:extLst>
      <p:ext uri="{BB962C8B-B14F-4D97-AF65-F5344CB8AC3E}">
        <p14:creationId xmlns:p14="http://schemas.microsoft.com/office/powerpoint/2010/main" val="1382722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Talk: </a:t>
            </a:r>
            <a:r>
              <a:rPr lang="pt-BR" b="0" i="0" dirty="0">
                <a:solidFill>
                  <a:srgbClr val="16191F"/>
                </a:solidFill>
                <a:effectLst/>
                <a:latin typeface="Amazon Ember"/>
              </a:rPr>
              <a:t>As APIs para acesso aos conteúdos da AWS são públicos e existe várias ferramentas ou formas de acessá-las, antes de entrarmos no assunto de IAM queria que ficasse claro </a:t>
            </a:r>
            <a:r>
              <a:rPr lang="pt-BR" b="0" i="0" dirty="0" err="1">
                <a:solidFill>
                  <a:srgbClr val="16191F"/>
                </a:solidFill>
                <a:effectLst/>
                <a:latin typeface="Amazon Ember"/>
              </a:rPr>
              <a:t>pq</a:t>
            </a:r>
            <a:r>
              <a:rPr lang="pt-BR" b="0" i="0" dirty="0">
                <a:solidFill>
                  <a:srgbClr val="16191F"/>
                </a:solidFill>
                <a:effectLst/>
                <a:latin typeface="Amazon Ember"/>
              </a:rPr>
              <a:t> o IAM existe e é justamente por isso, imagina que se eu tenho API’S exposta publicamente a minha segurança precisar ser extremamente forte. O serviço de IAM vai nos ajudar a resolver esse problema.</a:t>
            </a: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Acesso ao IAM</a:t>
            </a:r>
          </a:p>
          <a:p>
            <a:pPr algn="l"/>
            <a:r>
              <a:rPr lang="pt-BR" b="0" i="0" dirty="0">
                <a:solidFill>
                  <a:srgbClr val="16191F"/>
                </a:solidFill>
                <a:effectLst/>
                <a:latin typeface="Amazon Ember"/>
              </a:rPr>
              <a:t>Você pode trabalhar com o AWS </a:t>
            </a:r>
            <a:r>
              <a:rPr lang="pt-BR" b="0" i="0" dirty="0" err="1">
                <a:solidFill>
                  <a:srgbClr val="16191F"/>
                </a:solidFill>
                <a:effectLst/>
                <a:latin typeface="Amazon Ember"/>
              </a:rPr>
              <a:t>Identity</a:t>
            </a:r>
            <a:r>
              <a:rPr lang="pt-BR" b="0" i="0" dirty="0">
                <a:solidFill>
                  <a:srgbClr val="16191F"/>
                </a:solidFill>
                <a:effectLst/>
                <a:latin typeface="Amazon Ember"/>
              </a:rPr>
              <a:t> </a:t>
            </a:r>
            <a:r>
              <a:rPr lang="pt-BR" b="0" i="0" dirty="0" err="1">
                <a:solidFill>
                  <a:srgbClr val="16191F"/>
                </a:solidFill>
                <a:effectLst/>
                <a:latin typeface="Amazon Ember"/>
              </a:rPr>
              <a:t>and</a:t>
            </a:r>
            <a:r>
              <a:rPr lang="pt-BR" b="0" i="0" dirty="0">
                <a:solidFill>
                  <a:srgbClr val="16191F"/>
                </a:solidFill>
                <a:effectLst/>
                <a:latin typeface="Amazon Ember"/>
              </a:rPr>
              <a:t> Access Management de qualquer uma das seguintes formas.</a:t>
            </a:r>
          </a:p>
          <a:p>
            <a:pPr algn="l"/>
            <a:endParaRPr lang="pt-BR" b="0" i="0" dirty="0">
              <a:solidFill>
                <a:srgbClr val="16191F"/>
              </a:solidFill>
              <a:effectLst/>
              <a:latin typeface="Amazon Ember"/>
            </a:endParaRPr>
          </a:p>
          <a:p>
            <a:pPr algn="l"/>
            <a:r>
              <a:rPr lang="pt-BR" b="1" i="0" dirty="0">
                <a:solidFill>
                  <a:srgbClr val="16191F"/>
                </a:solidFill>
                <a:effectLst/>
                <a:latin typeface="Amazon Ember"/>
              </a:rPr>
              <a:t>AWS Management Console</a:t>
            </a:r>
          </a:p>
          <a:p>
            <a:pPr algn="l"/>
            <a:r>
              <a:rPr lang="pt-BR" b="0" i="0" dirty="0">
                <a:solidFill>
                  <a:srgbClr val="16191F"/>
                </a:solidFill>
                <a:effectLst/>
                <a:latin typeface="Amazon Ember"/>
              </a:rPr>
              <a:t>O console é uma interface baseada em navegador para gerenciar recursos do IAM e da AWS. Para obter mais informações sobre como acessar o IAM por meio do console, consulte </a:t>
            </a:r>
            <a:r>
              <a:rPr lang="pt-BR" b="0" i="0" u="none" strike="noStrike" dirty="0">
                <a:solidFill>
                  <a:srgbClr val="16191F"/>
                </a:solidFill>
                <a:effectLst/>
                <a:latin typeface="Amazon Ember"/>
                <a:hlinkClick r:id="rId3"/>
              </a:rPr>
              <a:t>Fazer login no AWS Management Console como um</a:t>
            </a:r>
          </a:p>
          <a:p>
            <a:pPr algn="l"/>
            <a:r>
              <a:rPr lang="pt-BR" b="0" i="0" u="none" strike="noStrike" dirty="0">
                <a:solidFill>
                  <a:srgbClr val="16191F"/>
                </a:solidFill>
                <a:effectLst/>
                <a:latin typeface="Amazon Ember"/>
                <a:hlinkClick r:id="rId3"/>
              </a:rPr>
              <a:t>usuário do IAM ou usuário raiz</a:t>
            </a:r>
            <a:r>
              <a:rPr lang="pt-BR" b="0" i="0" dirty="0">
                <a:solidFill>
                  <a:srgbClr val="16191F"/>
                </a:solidFill>
                <a:effectLst/>
                <a:latin typeface="Amazon Ember"/>
              </a:rPr>
              <a:t>. Para ver um tutorial que guie você pelo console, consulte </a:t>
            </a:r>
            <a:r>
              <a:rPr lang="pt-BR" b="0" i="0" u="none" strike="noStrike" dirty="0">
                <a:solidFill>
                  <a:srgbClr val="16191F"/>
                </a:solidFill>
                <a:effectLst/>
                <a:latin typeface="Amazon Ember"/>
                <a:hlinkClick r:id="rId4"/>
              </a:rPr>
              <a:t>Criar o seu primeiro usuário administrador e um grupo de usuários do IAM</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Ferramentas de linha de comando da AWS</a:t>
            </a:r>
          </a:p>
          <a:p>
            <a:pPr algn="l"/>
            <a:r>
              <a:rPr lang="pt-BR" b="0" i="0" dirty="0">
                <a:solidFill>
                  <a:srgbClr val="16191F"/>
                </a:solidFill>
                <a:effectLst/>
                <a:latin typeface="Amazon Ember"/>
              </a:rPr>
              <a:t>Você pode usar as ferramentas da linha de comando da AWS para emitir comandos na linha de comando do seu sistema e realizar tarefas do IAM e da AWS. Usar a linha de comando pode ser mais rápido e mais conveniente do que o</a:t>
            </a:r>
          </a:p>
          <a:p>
            <a:pPr algn="l"/>
            <a:r>
              <a:rPr lang="pt-BR" b="0" i="0" dirty="0">
                <a:solidFill>
                  <a:srgbClr val="16191F"/>
                </a:solidFill>
                <a:effectLst/>
                <a:latin typeface="Amazon Ember"/>
              </a:rPr>
              <a:t>console. As ferramentas da linha de comando também são úteis se você quiser criar scripts que realizem tarefas da AWS.</a:t>
            </a:r>
          </a:p>
          <a:p>
            <a:pPr algn="l"/>
            <a:r>
              <a:rPr lang="pt-BR" b="0" i="0" dirty="0">
                <a:solidFill>
                  <a:srgbClr val="16191F"/>
                </a:solidFill>
                <a:effectLst/>
                <a:latin typeface="Amazon Ember"/>
              </a:rPr>
              <a:t>A AWS fornece dois conjuntos de ferramentas de linha de comando: a </a:t>
            </a:r>
            <a:r>
              <a:rPr lang="pt-BR" b="0" i="0" u="none" strike="noStrike" dirty="0">
                <a:solidFill>
                  <a:srgbClr val="16191F"/>
                </a:solidFill>
                <a:effectLst/>
                <a:latin typeface="Amazon Ember"/>
                <a:hlinkClick r:id="rId5"/>
              </a:rPr>
              <a:t>AWS Command </a:t>
            </a:r>
            <a:r>
              <a:rPr lang="pt-BR" b="0" i="0" u="none" strike="noStrike" dirty="0" err="1">
                <a:solidFill>
                  <a:srgbClr val="16191F"/>
                </a:solidFill>
                <a:effectLst/>
                <a:latin typeface="Amazon Ember"/>
                <a:hlinkClick r:id="rId5"/>
              </a:rPr>
              <a:t>Line</a:t>
            </a:r>
            <a:r>
              <a:rPr lang="pt-BR" b="0" i="0" u="none" strike="noStrike" dirty="0">
                <a:solidFill>
                  <a:srgbClr val="16191F"/>
                </a:solidFill>
                <a:effectLst/>
                <a:latin typeface="Amazon Ember"/>
                <a:hlinkClick r:id="rId5"/>
              </a:rPr>
              <a:t> Interface</a:t>
            </a:r>
            <a:r>
              <a:rPr lang="pt-BR" b="0" i="0" dirty="0">
                <a:solidFill>
                  <a:srgbClr val="16191F"/>
                </a:solidFill>
                <a:effectLst/>
                <a:latin typeface="Amazon Ember"/>
              </a:rPr>
              <a:t> (AWS CLI) e o </a:t>
            </a:r>
            <a:r>
              <a:rPr lang="pt-BR" b="0" i="0" u="none" strike="noStrike" dirty="0">
                <a:solidFill>
                  <a:srgbClr val="16191F"/>
                </a:solidFill>
                <a:effectLst/>
                <a:latin typeface="Amazon Ember"/>
                <a:hlinkClick r:id="rId6"/>
              </a:rPr>
              <a:t>AWS Tools for Windows </a:t>
            </a:r>
            <a:r>
              <a:rPr lang="pt-BR" b="0" i="0" u="none" strike="noStrike" dirty="0" err="1">
                <a:solidFill>
                  <a:srgbClr val="16191F"/>
                </a:solidFill>
                <a:effectLst/>
                <a:latin typeface="Amazon Ember"/>
                <a:hlinkClick r:id="rId6"/>
              </a:rPr>
              <a:t>PowerShell</a:t>
            </a:r>
            <a:r>
              <a:rPr lang="pt-BR" b="0" i="0" dirty="0">
                <a:solidFill>
                  <a:srgbClr val="16191F"/>
                </a:solidFill>
                <a:effectLst/>
                <a:latin typeface="Amazon Ember"/>
              </a:rPr>
              <a:t>. Para obter informações sobre a instalação e o uso da AWS CLI, consulte o </a:t>
            </a:r>
            <a:r>
              <a:rPr lang="pt-BR" b="0" i="0" u="none" strike="noStrike" dirty="0">
                <a:solidFill>
                  <a:srgbClr val="16191F"/>
                </a:solidFill>
                <a:effectLst/>
                <a:latin typeface="Amazon Ember"/>
                <a:hlinkClick r:id="rId7"/>
              </a:rPr>
              <a:t>Guia do</a:t>
            </a:r>
          </a:p>
          <a:p>
            <a:pPr algn="l"/>
            <a:r>
              <a:rPr lang="pt-BR" b="0" i="0" u="none" strike="noStrike" dirty="0">
                <a:solidFill>
                  <a:srgbClr val="16191F"/>
                </a:solidFill>
                <a:effectLst/>
                <a:latin typeface="Amazon Ember"/>
                <a:hlinkClick r:id="rId7"/>
              </a:rPr>
              <a:t>usuário da AWS Command </a:t>
            </a:r>
            <a:r>
              <a:rPr lang="pt-BR" b="0" i="0" u="none" strike="noStrike" dirty="0" err="1">
                <a:solidFill>
                  <a:srgbClr val="16191F"/>
                </a:solidFill>
                <a:effectLst/>
                <a:latin typeface="Amazon Ember"/>
                <a:hlinkClick r:id="rId7"/>
              </a:rPr>
              <a:t>Line</a:t>
            </a:r>
            <a:r>
              <a:rPr lang="pt-BR" b="0" i="0" u="none" strike="noStrike" dirty="0">
                <a:solidFill>
                  <a:srgbClr val="16191F"/>
                </a:solidFill>
                <a:effectLst/>
                <a:latin typeface="Amazon Ember"/>
                <a:hlinkClick r:id="rId7"/>
              </a:rPr>
              <a:t> Interface</a:t>
            </a:r>
            <a:r>
              <a:rPr lang="pt-BR" b="0" i="0" dirty="0">
                <a:solidFill>
                  <a:srgbClr val="16191F"/>
                </a:solidFill>
                <a:effectLst/>
                <a:latin typeface="Amazon Ember"/>
              </a:rPr>
              <a:t>. Para obter informações sobre a instalação e o uso do Tools for Windows </a:t>
            </a:r>
            <a:r>
              <a:rPr lang="pt-BR" b="0" i="0" dirty="0" err="1">
                <a:solidFill>
                  <a:srgbClr val="16191F"/>
                </a:solidFill>
                <a:effectLst/>
                <a:latin typeface="Amazon Ember"/>
              </a:rPr>
              <a:t>PowerShell</a:t>
            </a:r>
            <a:r>
              <a:rPr lang="pt-BR" b="0" i="0" dirty="0">
                <a:solidFill>
                  <a:srgbClr val="16191F"/>
                </a:solidFill>
                <a:effectLst/>
                <a:latin typeface="Amazon Ember"/>
              </a:rPr>
              <a:t>, consulte o </a:t>
            </a:r>
            <a:r>
              <a:rPr lang="pt-BR" b="0" i="0" u="none" strike="noStrike" dirty="0">
                <a:solidFill>
                  <a:srgbClr val="16191F"/>
                </a:solidFill>
                <a:effectLst/>
                <a:latin typeface="Amazon Ember"/>
                <a:hlinkClick r:id="rId8"/>
              </a:rPr>
              <a:t>Guia do usuário do AWS Tools for Windows </a:t>
            </a:r>
            <a:r>
              <a:rPr lang="pt-BR" b="0" i="0" u="none" strike="noStrike" dirty="0" err="1">
                <a:solidFill>
                  <a:srgbClr val="16191F"/>
                </a:solidFill>
                <a:effectLst/>
                <a:latin typeface="Amazon Ember"/>
                <a:hlinkClick r:id="rId8"/>
              </a:rPr>
              <a:t>PowerShell</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AWS </a:t>
            </a:r>
            <a:r>
              <a:rPr lang="pt-BR" b="1" i="0" dirty="0" err="1">
                <a:solidFill>
                  <a:srgbClr val="16191F"/>
                </a:solidFill>
                <a:effectLst/>
                <a:latin typeface="Amazon Ember"/>
              </a:rPr>
              <a:t>SDKs</a:t>
            </a:r>
            <a:endParaRPr lang="pt-BR" b="1" i="0" dirty="0">
              <a:solidFill>
                <a:srgbClr val="16191F"/>
              </a:solidFill>
              <a:effectLst/>
              <a:latin typeface="Amazon Ember"/>
            </a:endParaRPr>
          </a:p>
          <a:p>
            <a:pPr algn="l"/>
            <a:r>
              <a:rPr lang="pt-BR" b="0" i="0" dirty="0">
                <a:solidFill>
                  <a:srgbClr val="16191F"/>
                </a:solidFill>
                <a:effectLst/>
                <a:latin typeface="Amazon Ember"/>
              </a:rPr>
              <a:t>A AWS fornece </a:t>
            </a:r>
            <a:r>
              <a:rPr lang="pt-BR" b="0" i="0" dirty="0" err="1">
                <a:solidFill>
                  <a:srgbClr val="16191F"/>
                </a:solidFill>
                <a:effectLst/>
                <a:latin typeface="Amazon Ember"/>
              </a:rPr>
              <a:t>SDKs</a:t>
            </a:r>
            <a:r>
              <a:rPr lang="pt-BR" b="0" i="0" dirty="0">
                <a:solidFill>
                  <a:srgbClr val="16191F"/>
                </a:solidFill>
                <a:effectLst/>
                <a:latin typeface="Amazon Ember"/>
              </a:rPr>
              <a:t> (kits de desenvolvimento de software) que consistem em bibliotecas e códigos de exemplo para várias linguagens de programação e plataformas (Java, Python, Ruby, .NET, iOS, Android, etc.). Os </a:t>
            </a:r>
            <a:r>
              <a:rPr lang="pt-BR" b="0" i="0" dirty="0" err="1">
                <a:solidFill>
                  <a:srgbClr val="16191F"/>
                </a:solidFill>
                <a:effectLst/>
                <a:latin typeface="Amazon Ember"/>
              </a:rPr>
              <a:t>SDKs</a:t>
            </a:r>
            <a:r>
              <a:rPr lang="pt-BR" b="0" i="0" dirty="0">
                <a:solidFill>
                  <a:srgbClr val="16191F"/>
                </a:solidFill>
                <a:effectLst/>
                <a:latin typeface="Amazon Ember"/>
              </a:rPr>
              <a:t> constituem uma</a:t>
            </a:r>
          </a:p>
          <a:p>
            <a:pPr algn="l"/>
            <a:r>
              <a:rPr lang="pt-BR" b="0" i="0" dirty="0">
                <a:solidFill>
                  <a:srgbClr val="16191F"/>
                </a:solidFill>
                <a:effectLst/>
                <a:latin typeface="Amazon Ember"/>
              </a:rPr>
              <a:t>forma conveniente de criar acesso programático para o IAM e a AWS. Por exemplo, os </a:t>
            </a:r>
            <a:r>
              <a:rPr lang="pt-BR" b="0" i="0" dirty="0" err="1">
                <a:solidFill>
                  <a:srgbClr val="16191F"/>
                </a:solidFill>
                <a:effectLst/>
                <a:latin typeface="Amazon Ember"/>
              </a:rPr>
              <a:t>SDKs</a:t>
            </a:r>
            <a:r>
              <a:rPr lang="pt-BR" b="0" i="0" dirty="0">
                <a:solidFill>
                  <a:srgbClr val="16191F"/>
                </a:solidFill>
                <a:effectLst/>
                <a:latin typeface="Amazon Ember"/>
              </a:rPr>
              <a:t> processam tarefas como assinatura criptográfica de solicitações, gerenciamento de erros e novas tentativas automáticas de solicitações. Para obter</a:t>
            </a:r>
          </a:p>
          <a:p>
            <a:pPr algn="l"/>
            <a:r>
              <a:rPr lang="pt-BR" b="0" i="0" dirty="0">
                <a:solidFill>
                  <a:srgbClr val="16191F"/>
                </a:solidFill>
                <a:effectLst/>
                <a:latin typeface="Amazon Ember"/>
              </a:rPr>
              <a:t>informações sobre os AWS </a:t>
            </a:r>
            <a:r>
              <a:rPr lang="pt-BR" b="0" i="0" dirty="0" err="1">
                <a:solidFill>
                  <a:srgbClr val="16191F"/>
                </a:solidFill>
                <a:effectLst/>
                <a:latin typeface="Amazon Ember"/>
              </a:rPr>
              <a:t>SDKs</a:t>
            </a:r>
            <a:r>
              <a:rPr lang="pt-BR" b="0" i="0" dirty="0">
                <a:solidFill>
                  <a:srgbClr val="16191F"/>
                </a:solidFill>
                <a:effectLst/>
                <a:latin typeface="Amazon Ember"/>
              </a:rPr>
              <a:t>, incluindo como fazer download deles e instalá-los, consulte a página </a:t>
            </a:r>
            <a:r>
              <a:rPr lang="pt-BR" b="0" i="0" u="none" strike="noStrike" dirty="0">
                <a:solidFill>
                  <a:srgbClr val="16191F"/>
                </a:solidFill>
                <a:effectLst/>
                <a:latin typeface="Amazon Ember"/>
                <a:hlinkClick r:id="rId9"/>
              </a:rPr>
              <a:t>Ferramentas para a </a:t>
            </a:r>
            <a:r>
              <a:rPr lang="pt-BR" b="0" i="0" u="none" strike="noStrike" dirty="0" err="1">
                <a:solidFill>
                  <a:srgbClr val="16191F"/>
                </a:solidFill>
                <a:effectLst/>
                <a:latin typeface="Amazon Ember"/>
                <a:hlinkClick r:id="rId9"/>
              </a:rPr>
              <a:t>Amazon</a:t>
            </a:r>
            <a:r>
              <a:rPr lang="pt-BR" b="0" i="0" u="none" strike="noStrike" dirty="0">
                <a:solidFill>
                  <a:srgbClr val="16191F"/>
                </a:solidFill>
                <a:effectLst/>
                <a:latin typeface="Amazon Ember"/>
                <a:hlinkClick r:id="rId9"/>
              </a:rPr>
              <a:t> Web Services</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API de HTTPS do IAM</a:t>
            </a:r>
          </a:p>
          <a:p>
            <a:pPr algn="l"/>
            <a:r>
              <a:rPr lang="pt-BR" b="0" i="0" dirty="0">
                <a:solidFill>
                  <a:srgbClr val="16191F"/>
                </a:solidFill>
                <a:effectLst/>
                <a:latin typeface="Amazon Ember"/>
              </a:rPr>
              <a:t>Você pode acessar o IAM e a AWS de forma programática usando a API HTTPS do IAM, que permite emitir solicitações HTTPS diretamente para o serviço. Quando você usa a API HTTPS, deve incluir código para assinar digitalmente</a:t>
            </a:r>
          </a:p>
          <a:p>
            <a:pPr algn="l"/>
            <a:r>
              <a:rPr lang="pt-BR" b="0" i="0" dirty="0">
                <a:solidFill>
                  <a:srgbClr val="16191F"/>
                </a:solidFill>
                <a:effectLst/>
                <a:latin typeface="Amazon Ember"/>
              </a:rPr>
              <a:t>solicitações usando suas credenciais. Para obter mais informações, consulte </a:t>
            </a:r>
            <a:r>
              <a:rPr lang="pt-BR" b="0" i="0" u="none" strike="noStrike" dirty="0">
                <a:solidFill>
                  <a:srgbClr val="16191F"/>
                </a:solidFill>
                <a:effectLst/>
                <a:latin typeface="Amazon Ember"/>
                <a:hlinkClick r:id="rId10"/>
              </a:rPr>
              <a:t>Chamar a API do IAM usando solicitações de consulta HTTP</a:t>
            </a:r>
            <a:r>
              <a:rPr lang="pt-BR" b="0" i="0" dirty="0">
                <a:solidFill>
                  <a:srgbClr val="16191F"/>
                </a:solidFill>
                <a:effectLst/>
                <a:latin typeface="Amazon Ember"/>
              </a:rPr>
              <a:t> e a </a:t>
            </a:r>
            <a:r>
              <a:rPr lang="pt-BR" b="0" i="0" u="none" strike="noStrike" dirty="0">
                <a:solidFill>
                  <a:srgbClr val="16191F"/>
                </a:solidFill>
                <a:effectLst/>
                <a:latin typeface="Amazon Ember"/>
                <a:hlinkClick r:id="rId11"/>
              </a:rPr>
              <a:t>Referência da API do IAM</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7</a:t>
            </a:fld>
            <a:endParaRPr/>
          </a:p>
        </p:txBody>
      </p:sp>
    </p:spTree>
    <p:extLst>
      <p:ext uri="{BB962C8B-B14F-4D97-AF65-F5344CB8AC3E}">
        <p14:creationId xmlns:p14="http://schemas.microsoft.com/office/powerpoint/2010/main" val="1557036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53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BR" b="0" i="0" dirty="0">
              <a:solidFill>
                <a:srgbClr val="16191F"/>
              </a:solidFill>
              <a:effectLst/>
              <a:latin typeface="Amazon Ember"/>
            </a:endParaRPr>
          </a:p>
          <a:p>
            <a:pPr algn="l"/>
            <a:r>
              <a:rPr lang="pt-BR" b="1" i="0" dirty="0">
                <a:solidFill>
                  <a:srgbClr val="16191F"/>
                </a:solidFill>
                <a:effectLst/>
                <a:latin typeface="Amazon Ember"/>
              </a:rPr>
              <a:t>Talk</a:t>
            </a:r>
            <a:r>
              <a:rPr lang="pt-BR" b="0" i="0" dirty="0">
                <a:solidFill>
                  <a:srgbClr val="16191F"/>
                </a:solidFill>
                <a:effectLst/>
                <a:latin typeface="Amazon Ember"/>
              </a:rPr>
              <a:t>: Mas afinal o que é IAM? Como falamos no slide anteriormente é através do IAM que vamos controlar tanto a Autenticação quanto a Autorização dos recursos, ações e conta. É importante falarmos que o IAM é m serviço global, mas o que isso</a:t>
            </a:r>
          </a:p>
          <a:p>
            <a:pPr algn="l"/>
            <a:r>
              <a:rPr lang="pt-BR" b="0" i="0" dirty="0">
                <a:solidFill>
                  <a:srgbClr val="16191F"/>
                </a:solidFill>
                <a:effectLst/>
                <a:latin typeface="Amazon Ember"/>
              </a:rPr>
              <a:t>significa? Significa que quando acessamos o console não precisamos saber em qual região o serviço está rodando (São Paulo, Virginia, Irlanda e </a:t>
            </a:r>
            <a:r>
              <a:rPr lang="pt-BR" b="0" i="0" dirty="0" err="1">
                <a:solidFill>
                  <a:srgbClr val="16191F"/>
                </a:solidFill>
                <a:effectLst/>
                <a:latin typeface="Amazon Ember"/>
              </a:rPr>
              <a:t>etc</a:t>
            </a:r>
            <a:r>
              <a:rPr lang="pt-BR" b="0" i="0" dirty="0">
                <a:solidFill>
                  <a:srgbClr val="16191F"/>
                </a:solidFill>
                <a:effectLst/>
                <a:latin typeface="Amazon Ember"/>
              </a:rPr>
              <a:t>).</a:t>
            </a:r>
          </a:p>
          <a:p>
            <a:pPr algn="l"/>
            <a:r>
              <a:rPr lang="pt-BR" b="0" i="0" dirty="0">
                <a:solidFill>
                  <a:srgbClr val="16191F"/>
                </a:solidFill>
                <a:effectLst/>
                <a:latin typeface="Amazon Ember"/>
              </a:rPr>
              <a:t>Outro ponto super importante é nunca usar o usuário Raiz para tarefas diárias sempre criar um usuário com os privilégios estritamente necessários.</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Link: https://docs.aws.amazon.com/pt_br/IAM/latest/UserGuide/introduction.html</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O AWS Identity and Access Management (IAM) é um serviço da Web que ajuda você a controlar o acesso aos recursos da AWS de forma segura. </a:t>
            </a:r>
          </a:p>
          <a:p>
            <a:pPr algn="l"/>
            <a:r>
              <a:rPr lang="pt-BR" b="0" i="0" dirty="0">
                <a:solidFill>
                  <a:srgbClr val="16191F"/>
                </a:solidFill>
                <a:effectLst/>
                <a:latin typeface="Amazon Ember"/>
              </a:rPr>
              <a:t>Você usa o IAM para controlar quem é autenticado (fez login) e autorizado (tem permissões) a</a:t>
            </a:r>
          </a:p>
          <a:p>
            <a:pPr algn="l"/>
            <a:r>
              <a:rPr lang="pt-BR" b="0" i="0" dirty="0">
                <a:solidFill>
                  <a:srgbClr val="16191F"/>
                </a:solidFill>
                <a:effectLst/>
                <a:latin typeface="Amazon Ember"/>
              </a:rPr>
              <a:t>usar os recursos.</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Ao criar uma Conta da AWS, você começa com uma identidade de login que tem acesso completo a todos os recursos e Serviços da AWS na conta. </a:t>
            </a:r>
          </a:p>
          <a:p>
            <a:pPr algn="l"/>
            <a:r>
              <a:rPr lang="pt-BR" b="0" i="0" dirty="0">
                <a:solidFill>
                  <a:srgbClr val="16191F"/>
                </a:solidFill>
                <a:effectLst/>
                <a:latin typeface="Amazon Ember"/>
              </a:rPr>
              <a:t>Essa identidade, denominada Conta da </a:t>
            </a:r>
            <a:r>
              <a:rPr lang="pt-BR" b="0" i="0" dirty="0" err="1">
                <a:solidFill>
                  <a:srgbClr val="16191F"/>
                </a:solidFill>
                <a:effectLst/>
                <a:latin typeface="Amazon Ember"/>
              </a:rPr>
              <a:t>AWSusuário</a:t>
            </a:r>
            <a:r>
              <a:rPr lang="pt-BR" b="0" i="0" dirty="0">
                <a:solidFill>
                  <a:srgbClr val="16191F"/>
                </a:solidFill>
                <a:effectLst/>
                <a:latin typeface="Amazon Ember"/>
              </a:rPr>
              <a:t> raiz</a:t>
            </a:r>
            <a:r>
              <a:rPr lang="pt-BR" b="0" i="1" dirty="0">
                <a:solidFill>
                  <a:srgbClr val="16191F"/>
                </a:solidFill>
                <a:effectLst/>
                <a:latin typeface="Amazon Ember"/>
              </a:rPr>
              <a:t> da </a:t>
            </a:r>
            <a:r>
              <a:rPr lang="pt-BR" b="0" i="0" dirty="0">
                <a:solidFill>
                  <a:srgbClr val="16191F"/>
                </a:solidFill>
                <a:effectLst/>
                <a:latin typeface="Amazon Ember"/>
              </a:rPr>
              <a:t>, é acessada por login com o endereço de e-mail e a senha que você usou para criar a conta.</a:t>
            </a:r>
          </a:p>
          <a:p>
            <a:pPr algn="l"/>
            <a:r>
              <a:rPr lang="pt-BR" b="0" i="0" dirty="0">
                <a:solidFill>
                  <a:srgbClr val="16191F"/>
                </a:solidFill>
                <a:effectLst/>
                <a:latin typeface="Amazon Ember"/>
              </a:rPr>
              <a:t>É altamente recomendável não usar o usuário raiz para tarefas diárias. </a:t>
            </a:r>
          </a:p>
          <a:p>
            <a:pPr algn="l"/>
            <a:r>
              <a:rPr lang="pt-BR" b="0" i="0" dirty="0">
                <a:solidFill>
                  <a:srgbClr val="16191F"/>
                </a:solidFill>
                <a:effectLst/>
                <a:latin typeface="Amazon Ember"/>
              </a:rPr>
              <a:t>Proteja as credenciais do usuário raiz e use-as para executar as tarefas que somente ele pode executar.</a:t>
            </a:r>
          </a:p>
          <a:p>
            <a:pPr algn="l"/>
            <a:r>
              <a:rPr lang="pt-BR" b="0" i="0" dirty="0">
                <a:solidFill>
                  <a:srgbClr val="16191F"/>
                </a:solidFill>
                <a:effectLst/>
                <a:latin typeface="Amazon Ember"/>
              </a:rPr>
              <a:t>Para obter a lista completa das tarefas que exigem login como usuário raiz, consulte </a:t>
            </a:r>
            <a:r>
              <a:rPr lang="pt-BR" b="0" i="0" u="none" strike="noStrike" dirty="0" err="1">
                <a:solidFill>
                  <a:srgbClr val="16191F"/>
                </a:solidFill>
                <a:effectLst/>
                <a:latin typeface="Amazon Ember"/>
                <a:hlinkClick r:id="rId3"/>
              </a:rPr>
              <a:t>Tasks</a:t>
            </a:r>
            <a:r>
              <a:rPr lang="pt-BR" b="0" i="0" u="none" strike="noStrike" dirty="0">
                <a:solidFill>
                  <a:srgbClr val="16191F"/>
                </a:solidFill>
                <a:effectLst/>
                <a:latin typeface="Amazon Ember"/>
                <a:hlinkClick r:id="rId3"/>
              </a:rPr>
              <a:t> </a:t>
            </a:r>
            <a:r>
              <a:rPr lang="pt-BR" b="0" i="0" u="none" strike="noStrike" dirty="0" err="1">
                <a:solidFill>
                  <a:srgbClr val="16191F"/>
                </a:solidFill>
                <a:effectLst/>
                <a:latin typeface="Amazon Ember"/>
                <a:hlinkClick r:id="rId3"/>
              </a:rPr>
              <a:t>that</a:t>
            </a:r>
            <a:r>
              <a:rPr lang="pt-BR" b="0" i="0" u="none" strike="noStrike" dirty="0">
                <a:solidFill>
                  <a:srgbClr val="16191F"/>
                </a:solidFill>
                <a:effectLst/>
                <a:latin typeface="Amazon Ember"/>
                <a:hlinkClick r:id="rId3"/>
              </a:rPr>
              <a:t> require root </a:t>
            </a:r>
            <a:r>
              <a:rPr lang="pt-BR" b="0" i="0" u="none" strike="noStrike" dirty="0" err="1">
                <a:solidFill>
                  <a:srgbClr val="16191F"/>
                </a:solidFill>
                <a:effectLst/>
                <a:latin typeface="Amazon Ember"/>
                <a:hlinkClick r:id="rId3"/>
              </a:rPr>
              <a:t>user</a:t>
            </a:r>
            <a:r>
              <a:rPr lang="pt-BR" b="0" i="0" u="none" strike="noStrike" dirty="0">
                <a:solidFill>
                  <a:srgbClr val="16191F"/>
                </a:solidFill>
                <a:effectLst/>
                <a:latin typeface="Amazon Ember"/>
                <a:hlinkClick r:id="rId3"/>
              </a:rPr>
              <a:t> </a:t>
            </a:r>
            <a:r>
              <a:rPr lang="pt-BR" b="0" i="0" u="none" strike="noStrike" dirty="0" err="1">
                <a:solidFill>
                  <a:srgbClr val="16191F"/>
                </a:solidFill>
                <a:effectLst/>
                <a:latin typeface="Amazon Ember"/>
                <a:hlinkClick r:id="rId3"/>
              </a:rPr>
              <a:t>credentials</a:t>
            </a:r>
            <a:r>
              <a:rPr lang="pt-BR" b="0" i="0" dirty="0">
                <a:solidFill>
                  <a:srgbClr val="16191F"/>
                </a:solidFill>
                <a:effectLst/>
                <a:latin typeface="Amazon Ember"/>
              </a:rPr>
              <a:t> (Tarefas que exigem credenciais de usuário raiz) na </a:t>
            </a:r>
            <a:r>
              <a:rPr lang="pt-BR" b="0" i="1" dirty="0">
                <a:solidFill>
                  <a:srgbClr val="16191F"/>
                </a:solidFill>
                <a:effectLst/>
                <a:latin typeface="Amazon Ember"/>
              </a:rPr>
              <a:t>Referência geral da AWS</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pt-BR" b="1" i="0" dirty="0">
                <a:solidFill>
                  <a:srgbClr val="16191F"/>
                </a:solidFill>
                <a:effectLst/>
                <a:latin typeface="Amazon Ember"/>
              </a:rPr>
              <a:t>Acesso ao IAM</a:t>
            </a:r>
          </a:p>
          <a:p>
            <a:pPr algn="l"/>
            <a:r>
              <a:rPr lang="pt-BR" b="0" i="0" dirty="0">
                <a:solidFill>
                  <a:srgbClr val="16191F"/>
                </a:solidFill>
                <a:effectLst/>
                <a:latin typeface="Amazon Ember"/>
              </a:rPr>
              <a:t>Você pode trabalhar com o AWS </a:t>
            </a:r>
            <a:r>
              <a:rPr lang="pt-BR" b="0" i="0" dirty="0" err="1">
                <a:solidFill>
                  <a:srgbClr val="16191F"/>
                </a:solidFill>
                <a:effectLst/>
                <a:latin typeface="Amazon Ember"/>
              </a:rPr>
              <a:t>Identity</a:t>
            </a:r>
            <a:r>
              <a:rPr lang="pt-BR" b="0" i="0" dirty="0">
                <a:solidFill>
                  <a:srgbClr val="16191F"/>
                </a:solidFill>
                <a:effectLst/>
                <a:latin typeface="Amazon Ember"/>
              </a:rPr>
              <a:t> </a:t>
            </a:r>
            <a:r>
              <a:rPr lang="pt-BR" b="0" i="0" dirty="0" err="1">
                <a:solidFill>
                  <a:srgbClr val="16191F"/>
                </a:solidFill>
                <a:effectLst/>
                <a:latin typeface="Amazon Ember"/>
              </a:rPr>
              <a:t>and</a:t>
            </a:r>
            <a:r>
              <a:rPr lang="pt-BR" b="0" i="0" dirty="0">
                <a:solidFill>
                  <a:srgbClr val="16191F"/>
                </a:solidFill>
                <a:effectLst/>
                <a:latin typeface="Amazon Ember"/>
              </a:rPr>
              <a:t> Access Management de qualquer uma das seguintes formas.</a:t>
            </a:r>
          </a:p>
          <a:p>
            <a:pPr algn="l"/>
            <a:endParaRPr lang="pt-BR" b="0" i="0" dirty="0">
              <a:solidFill>
                <a:srgbClr val="16191F"/>
              </a:solidFill>
              <a:effectLst/>
              <a:latin typeface="Amazon Ember"/>
            </a:endParaRPr>
          </a:p>
          <a:p>
            <a:pPr algn="l"/>
            <a:r>
              <a:rPr lang="pt-BR" b="1" i="0" dirty="0">
                <a:solidFill>
                  <a:srgbClr val="16191F"/>
                </a:solidFill>
                <a:effectLst/>
                <a:latin typeface="Amazon Ember"/>
              </a:rPr>
              <a:t>AWS Management Console</a:t>
            </a:r>
          </a:p>
          <a:p>
            <a:pPr algn="l"/>
            <a:r>
              <a:rPr lang="pt-BR" b="0" i="0" dirty="0">
                <a:solidFill>
                  <a:srgbClr val="16191F"/>
                </a:solidFill>
                <a:effectLst/>
                <a:latin typeface="Amazon Ember"/>
              </a:rPr>
              <a:t>O console é uma interface baseada em navegador para gerenciar recursos do IAM e da AWS. Para obter mais informações sobre como acessar o IAM por meio do console, consulte </a:t>
            </a:r>
            <a:r>
              <a:rPr lang="pt-BR" b="0" i="0" u="none" strike="noStrike" dirty="0">
                <a:solidFill>
                  <a:srgbClr val="16191F"/>
                </a:solidFill>
                <a:effectLst/>
                <a:latin typeface="Amazon Ember"/>
                <a:hlinkClick r:id="rId3"/>
              </a:rPr>
              <a:t>Fazer login no AWS Management Console como um</a:t>
            </a:r>
          </a:p>
          <a:p>
            <a:pPr algn="l"/>
            <a:r>
              <a:rPr lang="pt-BR" b="0" i="0" u="none" strike="noStrike" dirty="0">
                <a:solidFill>
                  <a:srgbClr val="16191F"/>
                </a:solidFill>
                <a:effectLst/>
                <a:latin typeface="Amazon Ember"/>
                <a:hlinkClick r:id="rId3"/>
              </a:rPr>
              <a:t>usuário do IAM ou usuário raiz</a:t>
            </a:r>
            <a:r>
              <a:rPr lang="pt-BR" b="0" i="0" dirty="0">
                <a:solidFill>
                  <a:srgbClr val="16191F"/>
                </a:solidFill>
                <a:effectLst/>
                <a:latin typeface="Amazon Ember"/>
              </a:rPr>
              <a:t>. Para ver um tutorial que guie você pelo console, consulte </a:t>
            </a:r>
            <a:r>
              <a:rPr lang="pt-BR" b="0" i="0" u="none" strike="noStrike" dirty="0">
                <a:solidFill>
                  <a:srgbClr val="16191F"/>
                </a:solidFill>
                <a:effectLst/>
                <a:latin typeface="Amazon Ember"/>
                <a:hlinkClick r:id="rId4"/>
              </a:rPr>
              <a:t>Criar o seu primeiro usuário administrador e um grupo de usuários do IAM</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Ferramentas de linha de comando da AWS</a:t>
            </a:r>
          </a:p>
          <a:p>
            <a:pPr algn="l"/>
            <a:r>
              <a:rPr lang="pt-BR" b="0" i="0" dirty="0">
                <a:solidFill>
                  <a:srgbClr val="16191F"/>
                </a:solidFill>
                <a:effectLst/>
                <a:latin typeface="Amazon Ember"/>
              </a:rPr>
              <a:t>Você pode usar as ferramentas da linha de comando da AWS para emitir comandos na linha de comando do seu sistema e realizar tarefas do IAM e da AWS. Usar a linha de comando pode ser mais rápido e mais conveniente do que o</a:t>
            </a:r>
          </a:p>
          <a:p>
            <a:pPr algn="l"/>
            <a:r>
              <a:rPr lang="pt-BR" b="0" i="0" dirty="0">
                <a:solidFill>
                  <a:srgbClr val="16191F"/>
                </a:solidFill>
                <a:effectLst/>
                <a:latin typeface="Amazon Ember"/>
              </a:rPr>
              <a:t>console. As ferramentas da linha de comando também são úteis se você quiser criar scripts que realizem tarefas da AWS.</a:t>
            </a:r>
          </a:p>
          <a:p>
            <a:pPr algn="l"/>
            <a:r>
              <a:rPr lang="pt-BR" b="0" i="0" dirty="0">
                <a:solidFill>
                  <a:srgbClr val="16191F"/>
                </a:solidFill>
                <a:effectLst/>
                <a:latin typeface="Amazon Ember"/>
              </a:rPr>
              <a:t>A AWS fornece dois conjuntos de ferramentas de linha de comando: a </a:t>
            </a:r>
            <a:r>
              <a:rPr lang="pt-BR" b="0" i="0" u="none" strike="noStrike" dirty="0">
                <a:solidFill>
                  <a:srgbClr val="16191F"/>
                </a:solidFill>
                <a:effectLst/>
                <a:latin typeface="Amazon Ember"/>
                <a:hlinkClick r:id="rId5"/>
              </a:rPr>
              <a:t>AWS Command </a:t>
            </a:r>
            <a:r>
              <a:rPr lang="pt-BR" b="0" i="0" u="none" strike="noStrike" dirty="0" err="1">
                <a:solidFill>
                  <a:srgbClr val="16191F"/>
                </a:solidFill>
                <a:effectLst/>
                <a:latin typeface="Amazon Ember"/>
                <a:hlinkClick r:id="rId5"/>
              </a:rPr>
              <a:t>Line</a:t>
            </a:r>
            <a:r>
              <a:rPr lang="pt-BR" b="0" i="0" u="none" strike="noStrike" dirty="0">
                <a:solidFill>
                  <a:srgbClr val="16191F"/>
                </a:solidFill>
                <a:effectLst/>
                <a:latin typeface="Amazon Ember"/>
                <a:hlinkClick r:id="rId5"/>
              </a:rPr>
              <a:t> Interface</a:t>
            </a:r>
            <a:r>
              <a:rPr lang="pt-BR" b="0" i="0" dirty="0">
                <a:solidFill>
                  <a:srgbClr val="16191F"/>
                </a:solidFill>
                <a:effectLst/>
                <a:latin typeface="Amazon Ember"/>
              </a:rPr>
              <a:t> (AWS CLI) e o </a:t>
            </a:r>
            <a:r>
              <a:rPr lang="pt-BR" b="0" i="0" u="none" strike="noStrike" dirty="0">
                <a:solidFill>
                  <a:srgbClr val="16191F"/>
                </a:solidFill>
                <a:effectLst/>
                <a:latin typeface="Amazon Ember"/>
                <a:hlinkClick r:id="rId6"/>
              </a:rPr>
              <a:t>AWS Tools for Windows </a:t>
            </a:r>
            <a:r>
              <a:rPr lang="pt-BR" b="0" i="0" u="none" strike="noStrike" dirty="0" err="1">
                <a:solidFill>
                  <a:srgbClr val="16191F"/>
                </a:solidFill>
                <a:effectLst/>
                <a:latin typeface="Amazon Ember"/>
                <a:hlinkClick r:id="rId6"/>
              </a:rPr>
              <a:t>PowerShell</a:t>
            </a:r>
            <a:r>
              <a:rPr lang="pt-BR" b="0" i="0" dirty="0">
                <a:solidFill>
                  <a:srgbClr val="16191F"/>
                </a:solidFill>
                <a:effectLst/>
                <a:latin typeface="Amazon Ember"/>
              </a:rPr>
              <a:t>. Para obter informações sobre a instalação e o uso da AWS CLI, consulte o </a:t>
            </a:r>
            <a:r>
              <a:rPr lang="pt-BR" b="0" i="0" u="none" strike="noStrike" dirty="0">
                <a:solidFill>
                  <a:srgbClr val="16191F"/>
                </a:solidFill>
                <a:effectLst/>
                <a:latin typeface="Amazon Ember"/>
                <a:hlinkClick r:id="rId7"/>
              </a:rPr>
              <a:t>Guia do</a:t>
            </a:r>
          </a:p>
          <a:p>
            <a:pPr algn="l"/>
            <a:r>
              <a:rPr lang="pt-BR" b="0" i="0" u="none" strike="noStrike" dirty="0">
                <a:solidFill>
                  <a:srgbClr val="16191F"/>
                </a:solidFill>
                <a:effectLst/>
                <a:latin typeface="Amazon Ember"/>
                <a:hlinkClick r:id="rId7"/>
              </a:rPr>
              <a:t>usuário da AWS Command </a:t>
            </a:r>
            <a:r>
              <a:rPr lang="pt-BR" b="0" i="0" u="none" strike="noStrike" dirty="0" err="1">
                <a:solidFill>
                  <a:srgbClr val="16191F"/>
                </a:solidFill>
                <a:effectLst/>
                <a:latin typeface="Amazon Ember"/>
                <a:hlinkClick r:id="rId7"/>
              </a:rPr>
              <a:t>Line</a:t>
            </a:r>
            <a:r>
              <a:rPr lang="pt-BR" b="0" i="0" u="none" strike="noStrike" dirty="0">
                <a:solidFill>
                  <a:srgbClr val="16191F"/>
                </a:solidFill>
                <a:effectLst/>
                <a:latin typeface="Amazon Ember"/>
                <a:hlinkClick r:id="rId7"/>
              </a:rPr>
              <a:t> Interface</a:t>
            </a:r>
            <a:r>
              <a:rPr lang="pt-BR" b="0" i="0" dirty="0">
                <a:solidFill>
                  <a:srgbClr val="16191F"/>
                </a:solidFill>
                <a:effectLst/>
                <a:latin typeface="Amazon Ember"/>
              </a:rPr>
              <a:t>. Para obter informações sobre a instalação e o uso do Tools for Windows </a:t>
            </a:r>
            <a:r>
              <a:rPr lang="pt-BR" b="0" i="0" dirty="0" err="1">
                <a:solidFill>
                  <a:srgbClr val="16191F"/>
                </a:solidFill>
                <a:effectLst/>
                <a:latin typeface="Amazon Ember"/>
              </a:rPr>
              <a:t>PowerShell</a:t>
            </a:r>
            <a:r>
              <a:rPr lang="pt-BR" b="0" i="0" dirty="0">
                <a:solidFill>
                  <a:srgbClr val="16191F"/>
                </a:solidFill>
                <a:effectLst/>
                <a:latin typeface="Amazon Ember"/>
              </a:rPr>
              <a:t>, consulte o </a:t>
            </a:r>
            <a:r>
              <a:rPr lang="pt-BR" b="0" i="0" u="none" strike="noStrike" dirty="0">
                <a:solidFill>
                  <a:srgbClr val="16191F"/>
                </a:solidFill>
                <a:effectLst/>
                <a:latin typeface="Amazon Ember"/>
                <a:hlinkClick r:id="rId8"/>
              </a:rPr>
              <a:t>Guia do usuário do AWS Tools for Windows </a:t>
            </a:r>
            <a:r>
              <a:rPr lang="pt-BR" b="0" i="0" u="none" strike="noStrike" dirty="0" err="1">
                <a:solidFill>
                  <a:srgbClr val="16191F"/>
                </a:solidFill>
                <a:effectLst/>
                <a:latin typeface="Amazon Ember"/>
                <a:hlinkClick r:id="rId8"/>
              </a:rPr>
              <a:t>PowerShell</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AWS </a:t>
            </a:r>
            <a:r>
              <a:rPr lang="pt-BR" b="1" i="0" dirty="0" err="1">
                <a:solidFill>
                  <a:srgbClr val="16191F"/>
                </a:solidFill>
                <a:effectLst/>
                <a:latin typeface="Amazon Ember"/>
              </a:rPr>
              <a:t>SDKs</a:t>
            </a:r>
            <a:endParaRPr lang="pt-BR" b="1" i="0" dirty="0">
              <a:solidFill>
                <a:srgbClr val="16191F"/>
              </a:solidFill>
              <a:effectLst/>
              <a:latin typeface="Amazon Ember"/>
            </a:endParaRPr>
          </a:p>
          <a:p>
            <a:pPr algn="l"/>
            <a:r>
              <a:rPr lang="pt-BR" b="0" i="0" dirty="0">
                <a:solidFill>
                  <a:srgbClr val="16191F"/>
                </a:solidFill>
                <a:effectLst/>
                <a:latin typeface="Amazon Ember"/>
              </a:rPr>
              <a:t>A AWS fornece </a:t>
            </a:r>
            <a:r>
              <a:rPr lang="pt-BR" b="0" i="0" dirty="0" err="1">
                <a:solidFill>
                  <a:srgbClr val="16191F"/>
                </a:solidFill>
                <a:effectLst/>
                <a:latin typeface="Amazon Ember"/>
              </a:rPr>
              <a:t>SDKs</a:t>
            </a:r>
            <a:r>
              <a:rPr lang="pt-BR" b="0" i="0" dirty="0">
                <a:solidFill>
                  <a:srgbClr val="16191F"/>
                </a:solidFill>
                <a:effectLst/>
                <a:latin typeface="Amazon Ember"/>
              </a:rPr>
              <a:t> (kits de desenvolvimento de software) que consistem em bibliotecas e códigos de exemplo para várias linguagens de programação e plataformas (Java, Python, Ruby, .NET, iOS, Android, etc.). Os </a:t>
            </a:r>
            <a:r>
              <a:rPr lang="pt-BR" b="0" i="0" dirty="0" err="1">
                <a:solidFill>
                  <a:srgbClr val="16191F"/>
                </a:solidFill>
                <a:effectLst/>
                <a:latin typeface="Amazon Ember"/>
              </a:rPr>
              <a:t>SDKs</a:t>
            </a:r>
            <a:r>
              <a:rPr lang="pt-BR" b="0" i="0" dirty="0">
                <a:solidFill>
                  <a:srgbClr val="16191F"/>
                </a:solidFill>
                <a:effectLst/>
                <a:latin typeface="Amazon Ember"/>
              </a:rPr>
              <a:t> constituem uma</a:t>
            </a:r>
          </a:p>
          <a:p>
            <a:pPr algn="l"/>
            <a:r>
              <a:rPr lang="pt-BR" b="0" i="0" dirty="0">
                <a:solidFill>
                  <a:srgbClr val="16191F"/>
                </a:solidFill>
                <a:effectLst/>
                <a:latin typeface="Amazon Ember"/>
              </a:rPr>
              <a:t>forma conveniente de criar acesso programático para o IAM e a AWS. Por exemplo, os </a:t>
            </a:r>
            <a:r>
              <a:rPr lang="pt-BR" b="0" i="0" dirty="0" err="1">
                <a:solidFill>
                  <a:srgbClr val="16191F"/>
                </a:solidFill>
                <a:effectLst/>
                <a:latin typeface="Amazon Ember"/>
              </a:rPr>
              <a:t>SDKs</a:t>
            </a:r>
            <a:r>
              <a:rPr lang="pt-BR" b="0" i="0" dirty="0">
                <a:solidFill>
                  <a:srgbClr val="16191F"/>
                </a:solidFill>
                <a:effectLst/>
                <a:latin typeface="Amazon Ember"/>
              </a:rPr>
              <a:t> processam tarefas como assinatura criptográfica de solicitações, gerenciamento de erros e novas tentativas automáticas de solicitações. Para obter</a:t>
            </a:r>
          </a:p>
          <a:p>
            <a:pPr algn="l"/>
            <a:r>
              <a:rPr lang="pt-BR" b="0" i="0" dirty="0">
                <a:solidFill>
                  <a:srgbClr val="16191F"/>
                </a:solidFill>
                <a:effectLst/>
                <a:latin typeface="Amazon Ember"/>
              </a:rPr>
              <a:t>informações sobre os AWS </a:t>
            </a:r>
            <a:r>
              <a:rPr lang="pt-BR" b="0" i="0" dirty="0" err="1">
                <a:solidFill>
                  <a:srgbClr val="16191F"/>
                </a:solidFill>
                <a:effectLst/>
                <a:latin typeface="Amazon Ember"/>
              </a:rPr>
              <a:t>SDKs</a:t>
            </a:r>
            <a:r>
              <a:rPr lang="pt-BR" b="0" i="0" dirty="0">
                <a:solidFill>
                  <a:srgbClr val="16191F"/>
                </a:solidFill>
                <a:effectLst/>
                <a:latin typeface="Amazon Ember"/>
              </a:rPr>
              <a:t>, incluindo como fazer download deles e instalá-los, consulte a página </a:t>
            </a:r>
            <a:r>
              <a:rPr lang="pt-BR" b="0" i="0" u="none" strike="noStrike" dirty="0">
                <a:solidFill>
                  <a:srgbClr val="16191F"/>
                </a:solidFill>
                <a:effectLst/>
                <a:latin typeface="Amazon Ember"/>
                <a:hlinkClick r:id="rId9"/>
              </a:rPr>
              <a:t>Ferramentas para a </a:t>
            </a:r>
            <a:r>
              <a:rPr lang="pt-BR" b="0" i="0" u="none" strike="noStrike" dirty="0" err="1">
                <a:solidFill>
                  <a:srgbClr val="16191F"/>
                </a:solidFill>
                <a:effectLst/>
                <a:latin typeface="Amazon Ember"/>
                <a:hlinkClick r:id="rId9"/>
              </a:rPr>
              <a:t>Amazon</a:t>
            </a:r>
            <a:r>
              <a:rPr lang="pt-BR" b="0" i="0" u="none" strike="noStrike" dirty="0">
                <a:solidFill>
                  <a:srgbClr val="16191F"/>
                </a:solidFill>
                <a:effectLst/>
                <a:latin typeface="Amazon Ember"/>
                <a:hlinkClick r:id="rId9"/>
              </a:rPr>
              <a:t> Web Services</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API de HTTPS do IAM</a:t>
            </a:r>
          </a:p>
          <a:p>
            <a:pPr algn="l"/>
            <a:r>
              <a:rPr lang="pt-BR" b="0" i="0" dirty="0">
                <a:solidFill>
                  <a:srgbClr val="16191F"/>
                </a:solidFill>
                <a:effectLst/>
                <a:latin typeface="Amazon Ember"/>
              </a:rPr>
              <a:t>Você pode acessar o IAM e a AWS de forma programática usando a API HTTPS do IAM, que permite emitir solicitações HTTPS diretamente para o serviço. Quando você usa a API HTTPS, deve incluir código para assinar digitalmente</a:t>
            </a:r>
          </a:p>
          <a:p>
            <a:pPr algn="l"/>
            <a:r>
              <a:rPr lang="pt-BR" b="0" i="0" dirty="0">
                <a:solidFill>
                  <a:srgbClr val="16191F"/>
                </a:solidFill>
                <a:effectLst/>
                <a:latin typeface="Amazon Ember"/>
              </a:rPr>
              <a:t>solicitações usando suas credenciais. Para obter mais informações, consulte </a:t>
            </a:r>
            <a:r>
              <a:rPr lang="pt-BR" b="0" i="0" u="none" strike="noStrike" dirty="0">
                <a:solidFill>
                  <a:srgbClr val="16191F"/>
                </a:solidFill>
                <a:effectLst/>
                <a:latin typeface="Amazon Ember"/>
                <a:hlinkClick r:id="rId10"/>
              </a:rPr>
              <a:t>Chamar a API do IAM usando solicitações de consulta HTTP</a:t>
            </a:r>
            <a:r>
              <a:rPr lang="pt-BR" b="0" i="0" dirty="0">
                <a:solidFill>
                  <a:srgbClr val="16191F"/>
                </a:solidFill>
                <a:effectLst/>
                <a:latin typeface="Amazon Ember"/>
              </a:rPr>
              <a:t> e a </a:t>
            </a:r>
            <a:r>
              <a:rPr lang="pt-BR" b="0" i="0" u="none" strike="noStrike" dirty="0">
                <a:solidFill>
                  <a:srgbClr val="16191F"/>
                </a:solidFill>
                <a:effectLst/>
                <a:latin typeface="Amazon Ember"/>
                <a:hlinkClick r:id="rId11"/>
              </a:rPr>
              <a:t>Referência da API do IAM</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dirty="0"/>
          </a:p>
        </p:txBody>
      </p:sp>
      <p:sp>
        <p:nvSpPr>
          <p:cNvPr id="314" name="Google Shape;314;p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1545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1" i="0" dirty="0">
              <a:solidFill>
                <a:srgbClr val="16191F"/>
              </a:solidFill>
              <a:effectLst/>
              <a:latin typeface="Amazon Ember"/>
            </a:endParaRPr>
          </a:p>
          <a:p>
            <a:pPr algn="l"/>
            <a:r>
              <a:rPr lang="pt-BR" b="1" i="0" dirty="0">
                <a:solidFill>
                  <a:srgbClr val="16191F"/>
                </a:solidFill>
                <a:effectLst/>
                <a:latin typeface="Amazon Ember"/>
              </a:rPr>
              <a:t>TALK: </a:t>
            </a:r>
          </a:p>
          <a:p>
            <a:pPr algn="l"/>
            <a:r>
              <a:rPr lang="pt-BR" b="1" i="0" dirty="0">
                <a:solidFill>
                  <a:srgbClr val="16191F"/>
                </a:solidFill>
                <a:effectLst/>
                <a:latin typeface="Amazon Ember"/>
              </a:rPr>
              <a:t>Acesso Compartilhado: Compartilhar o acesso a suas contas</a:t>
            </a:r>
          </a:p>
          <a:p>
            <a:pPr algn="l"/>
            <a:r>
              <a:rPr lang="pt-BR" b="1" i="0" dirty="0">
                <a:solidFill>
                  <a:srgbClr val="16191F"/>
                </a:solidFill>
                <a:effectLst/>
                <a:latin typeface="Amazon Ember"/>
              </a:rPr>
              <a:t>Federação de Identidade: Autenticação</a:t>
            </a: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r>
              <a:rPr lang="pt-BR" b="1" i="0" dirty="0">
                <a:solidFill>
                  <a:srgbClr val="16191F"/>
                </a:solidFill>
                <a:effectLst/>
                <a:latin typeface="Amazon Ember"/>
              </a:rPr>
              <a:t>Recursos do IAM</a:t>
            </a:r>
          </a:p>
          <a:p>
            <a:pPr algn="l"/>
            <a:r>
              <a:rPr lang="pt-BR" b="0" i="0" dirty="0">
                <a:solidFill>
                  <a:srgbClr val="16191F"/>
                </a:solidFill>
                <a:effectLst/>
                <a:latin typeface="Amazon Ember"/>
              </a:rPr>
              <a:t>O IAM oferece os seguintes recursos:</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Acesso compartilhado à sua conta da AWS</a:t>
            </a:r>
          </a:p>
          <a:p>
            <a:pPr algn="l"/>
            <a:r>
              <a:rPr lang="pt-BR" b="0" i="0" dirty="0">
                <a:solidFill>
                  <a:srgbClr val="16191F"/>
                </a:solidFill>
                <a:effectLst/>
                <a:latin typeface="Amazon Ember"/>
              </a:rPr>
              <a:t>Você pode conceder permissões a outras pessoas para administrar e usar recursos em sua conta da AWS sem a necessidade de compartilhar sua senha ou chave de acesso.</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Permissões granulares</a:t>
            </a:r>
          </a:p>
          <a:p>
            <a:pPr algn="l"/>
            <a:r>
              <a:rPr lang="pt-BR" b="0" i="0" dirty="0">
                <a:solidFill>
                  <a:srgbClr val="16191F"/>
                </a:solidFill>
                <a:effectLst/>
                <a:latin typeface="Amazon Ember"/>
              </a:rPr>
              <a:t>Você pode conceder permissões diferentes a pessoas diferentes para diferentes recursos. Por exemplo, você pode permitir que alguns usuários tenham acesso completo ao </a:t>
            </a:r>
            <a:r>
              <a:rPr lang="pt-BR" b="0" i="0" dirty="0" err="1">
                <a:solidFill>
                  <a:srgbClr val="16191F"/>
                </a:solidFill>
                <a:effectLst/>
                <a:latin typeface="Amazon Ember"/>
              </a:rPr>
              <a:t>Amazon</a:t>
            </a:r>
            <a:r>
              <a:rPr lang="pt-BR" b="0" i="0" dirty="0">
                <a:solidFill>
                  <a:srgbClr val="16191F"/>
                </a:solidFill>
                <a:effectLst/>
                <a:latin typeface="Amazon Ember"/>
              </a:rPr>
              <a:t> </a:t>
            </a:r>
            <a:r>
              <a:rPr lang="pt-BR" b="0" i="0" dirty="0" err="1">
                <a:solidFill>
                  <a:srgbClr val="16191F"/>
                </a:solidFill>
                <a:effectLst/>
                <a:latin typeface="Amazon Ember"/>
              </a:rPr>
              <a:t>Elastic</a:t>
            </a:r>
            <a:r>
              <a:rPr lang="pt-BR" b="0" i="0" dirty="0">
                <a:solidFill>
                  <a:srgbClr val="16191F"/>
                </a:solidFill>
                <a:effectLst/>
                <a:latin typeface="Amazon Ember"/>
              </a:rPr>
              <a:t> Compute Cloud (</a:t>
            </a:r>
            <a:r>
              <a:rPr lang="pt-BR" b="0" i="0" dirty="0" err="1">
                <a:solidFill>
                  <a:srgbClr val="16191F"/>
                </a:solidFill>
                <a:effectLst/>
                <a:latin typeface="Amazon Ember"/>
              </a:rPr>
              <a:t>Amazon</a:t>
            </a:r>
            <a:r>
              <a:rPr lang="pt-BR" b="0" i="0" dirty="0">
                <a:solidFill>
                  <a:srgbClr val="16191F"/>
                </a:solidFill>
                <a:effectLst/>
                <a:latin typeface="Amazon Ember"/>
              </a:rPr>
              <a:t> EC2), </a:t>
            </a:r>
            <a:r>
              <a:rPr lang="pt-BR" b="0" i="0" dirty="0" err="1">
                <a:solidFill>
                  <a:srgbClr val="16191F"/>
                </a:solidFill>
                <a:effectLst/>
                <a:latin typeface="Amazon Ember"/>
              </a:rPr>
              <a:t>Amazon</a:t>
            </a:r>
            <a:r>
              <a:rPr lang="pt-BR" b="0" i="0" dirty="0">
                <a:solidFill>
                  <a:srgbClr val="16191F"/>
                </a:solidFill>
                <a:effectLst/>
                <a:latin typeface="Amazon Ember"/>
              </a:rPr>
              <a:t> </a:t>
            </a:r>
            <a:r>
              <a:rPr lang="pt-BR" b="0" i="0" dirty="0" err="1">
                <a:solidFill>
                  <a:srgbClr val="16191F"/>
                </a:solidFill>
                <a:effectLst/>
                <a:latin typeface="Amazon Ember"/>
              </a:rPr>
              <a:t>Simple</a:t>
            </a:r>
            <a:endParaRPr lang="pt-BR" b="0" i="0" dirty="0">
              <a:solidFill>
                <a:srgbClr val="16191F"/>
              </a:solidFill>
              <a:effectLst/>
              <a:latin typeface="Amazon Ember"/>
            </a:endParaRPr>
          </a:p>
          <a:p>
            <a:pPr algn="l"/>
            <a:r>
              <a:rPr lang="pt-BR" b="0" i="0" dirty="0" err="1">
                <a:solidFill>
                  <a:srgbClr val="16191F"/>
                </a:solidFill>
                <a:effectLst/>
                <a:latin typeface="Amazon Ember"/>
              </a:rPr>
              <a:t>Storage</a:t>
            </a:r>
            <a:r>
              <a:rPr lang="pt-BR" b="0" i="0" dirty="0">
                <a:solidFill>
                  <a:srgbClr val="16191F"/>
                </a:solidFill>
                <a:effectLst/>
                <a:latin typeface="Amazon Ember"/>
              </a:rPr>
              <a:t> Service (</a:t>
            </a:r>
            <a:r>
              <a:rPr lang="pt-BR" b="0" i="0" dirty="0" err="1">
                <a:solidFill>
                  <a:srgbClr val="16191F"/>
                </a:solidFill>
                <a:effectLst/>
                <a:latin typeface="Amazon Ember"/>
              </a:rPr>
              <a:t>Amazon</a:t>
            </a:r>
            <a:r>
              <a:rPr lang="pt-BR" b="0" i="0" dirty="0">
                <a:solidFill>
                  <a:srgbClr val="16191F"/>
                </a:solidFill>
                <a:effectLst/>
                <a:latin typeface="Amazon Ember"/>
              </a:rPr>
              <a:t> S3), </a:t>
            </a:r>
            <a:r>
              <a:rPr lang="pt-BR" b="0" i="0" dirty="0" err="1">
                <a:solidFill>
                  <a:srgbClr val="16191F"/>
                </a:solidFill>
                <a:effectLst/>
                <a:latin typeface="Amazon Ember"/>
              </a:rPr>
              <a:t>Amazon</a:t>
            </a:r>
            <a:r>
              <a:rPr lang="pt-BR" b="0" i="0" dirty="0">
                <a:solidFill>
                  <a:srgbClr val="16191F"/>
                </a:solidFill>
                <a:effectLst/>
                <a:latin typeface="Amazon Ember"/>
              </a:rPr>
              <a:t> </a:t>
            </a:r>
            <a:r>
              <a:rPr lang="pt-BR" b="0" i="0" dirty="0" err="1">
                <a:solidFill>
                  <a:srgbClr val="16191F"/>
                </a:solidFill>
                <a:effectLst/>
                <a:latin typeface="Amazon Ember"/>
              </a:rPr>
              <a:t>DynamoDB</a:t>
            </a:r>
            <a:r>
              <a:rPr lang="pt-BR" b="0" i="0" dirty="0">
                <a:solidFill>
                  <a:srgbClr val="16191F"/>
                </a:solidFill>
                <a:effectLst/>
                <a:latin typeface="Amazon Ember"/>
              </a:rPr>
              <a:t>, </a:t>
            </a:r>
            <a:r>
              <a:rPr lang="pt-BR" b="0" i="0" dirty="0" err="1">
                <a:solidFill>
                  <a:srgbClr val="16191F"/>
                </a:solidFill>
                <a:effectLst/>
                <a:latin typeface="Amazon Ember"/>
              </a:rPr>
              <a:t>Amazon</a:t>
            </a:r>
            <a:r>
              <a:rPr lang="pt-BR" b="0" i="0" dirty="0">
                <a:solidFill>
                  <a:srgbClr val="16191F"/>
                </a:solidFill>
                <a:effectLst/>
                <a:latin typeface="Amazon Ember"/>
              </a:rPr>
              <a:t> </a:t>
            </a:r>
            <a:r>
              <a:rPr lang="pt-BR" b="0" i="0" dirty="0" err="1">
                <a:solidFill>
                  <a:srgbClr val="16191F"/>
                </a:solidFill>
                <a:effectLst/>
                <a:latin typeface="Amazon Ember"/>
              </a:rPr>
              <a:t>Redshift</a:t>
            </a:r>
            <a:r>
              <a:rPr lang="pt-BR" b="0" i="0" dirty="0">
                <a:solidFill>
                  <a:srgbClr val="16191F"/>
                </a:solidFill>
                <a:effectLst/>
                <a:latin typeface="Amazon Ember"/>
              </a:rPr>
              <a:t> e outros produtos da AWS. Para outros usuários, você pode permitir acesso somente leitura a apenas alguns </a:t>
            </a:r>
            <a:r>
              <a:rPr lang="pt-BR" b="0" i="0" dirty="0" err="1">
                <a:solidFill>
                  <a:srgbClr val="16191F"/>
                </a:solidFill>
                <a:effectLst/>
                <a:latin typeface="Amazon Ember"/>
              </a:rPr>
              <a:t>buckets</a:t>
            </a:r>
            <a:r>
              <a:rPr lang="pt-BR" b="0" i="0" dirty="0">
                <a:solidFill>
                  <a:srgbClr val="16191F"/>
                </a:solidFill>
                <a:effectLst/>
                <a:latin typeface="Amazon Ember"/>
              </a:rPr>
              <a:t> do S3 ou permissão para administrar apenas algumas</a:t>
            </a:r>
          </a:p>
          <a:p>
            <a:pPr algn="l"/>
            <a:r>
              <a:rPr lang="pt-BR" b="0" i="0" dirty="0">
                <a:solidFill>
                  <a:srgbClr val="16191F"/>
                </a:solidFill>
                <a:effectLst/>
                <a:latin typeface="Amazon Ember"/>
              </a:rPr>
              <a:t>instâncias do EC2 ou para acessar suas informações de faturamento, mas nada mais.</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Acesso seguro a recursos da AWS para aplicações executadas no </a:t>
            </a:r>
            <a:r>
              <a:rPr lang="pt-BR" b="1" i="0" dirty="0" err="1">
                <a:solidFill>
                  <a:srgbClr val="16191F"/>
                </a:solidFill>
                <a:effectLst/>
                <a:latin typeface="Amazon Ember"/>
              </a:rPr>
              <a:t>Amazon</a:t>
            </a:r>
            <a:r>
              <a:rPr lang="pt-BR" b="1" i="0" dirty="0">
                <a:solidFill>
                  <a:srgbClr val="16191F"/>
                </a:solidFill>
                <a:effectLst/>
                <a:latin typeface="Amazon Ember"/>
              </a:rPr>
              <a:t> EC2</a:t>
            </a:r>
          </a:p>
          <a:p>
            <a:pPr algn="l"/>
            <a:r>
              <a:rPr lang="pt-BR" b="0" i="0" dirty="0">
                <a:solidFill>
                  <a:srgbClr val="16191F"/>
                </a:solidFill>
                <a:effectLst/>
                <a:latin typeface="Amazon Ember"/>
              </a:rPr>
              <a:t>Você pode usar recursos do IAM para fornecer credenciais de forma segura às aplicações que são executadas em instâncias do EC2. Essas credenciais fornecem permissões ao aplicativo para acessar outros recursos da AWS. Os exemplos</a:t>
            </a:r>
          </a:p>
          <a:p>
            <a:pPr algn="l"/>
            <a:r>
              <a:rPr lang="pt-BR" b="0" i="0" dirty="0">
                <a:solidFill>
                  <a:srgbClr val="16191F"/>
                </a:solidFill>
                <a:effectLst/>
                <a:latin typeface="Amazon Ember"/>
              </a:rPr>
              <a:t>incluem </a:t>
            </a:r>
            <a:r>
              <a:rPr lang="pt-BR" b="0" i="0" dirty="0" err="1">
                <a:solidFill>
                  <a:srgbClr val="16191F"/>
                </a:solidFill>
                <a:effectLst/>
                <a:latin typeface="Amazon Ember"/>
              </a:rPr>
              <a:t>buckets</a:t>
            </a:r>
            <a:r>
              <a:rPr lang="pt-BR" b="0" i="0" dirty="0">
                <a:solidFill>
                  <a:srgbClr val="16191F"/>
                </a:solidFill>
                <a:effectLst/>
                <a:latin typeface="Amazon Ember"/>
              </a:rPr>
              <a:t> do S3 e tabelas do </a:t>
            </a:r>
            <a:r>
              <a:rPr lang="pt-BR" b="0" i="0" dirty="0" err="1">
                <a:solidFill>
                  <a:srgbClr val="16191F"/>
                </a:solidFill>
                <a:effectLst/>
                <a:latin typeface="Amazon Ember"/>
              </a:rPr>
              <a:t>DynamoDB</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Autenticação </a:t>
            </a:r>
            <a:r>
              <a:rPr lang="pt-BR" b="1" i="0" dirty="0" err="1">
                <a:solidFill>
                  <a:srgbClr val="16191F"/>
                </a:solidFill>
                <a:effectLst/>
                <a:latin typeface="Amazon Ember"/>
              </a:rPr>
              <a:t>multifator</a:t>
            </a:r>
            <a:r>
              <a:rPr lang="pt-BR" b="1" i="0" dirty="0">
                <a:solidFill>
                  <a:srgbClr val="16191F"/>
                </a:solidFill>
                <a:effectLst/>
                <a:latin typeface="Amazon Ember"/>
              </a:rPr>
              <a:t> (MFA)</a:t>
            </a:r>
          </a:p>
          <a:p>
            <a:pPr algn="l"/>
            <a:r>
              <a:rPr lang="pt-BR" b="0" i="0" dirty="0">
                <a:solidFill>
                  <a:srgbClr val="16191F"/>
                </a:solidFill>
                <a:effectLst/>
                <a:latin typeface="Amazon Ember"/>
              </a:rPr>
              <a:t>Você pode adicionar a autenticação de dois fatores à sua conta e a usuários individuais para proporcionar segurança extra. Com a MFA, você ou seus usuários devem fornecer não apenas uma senha ou chave de acesso para trabalhar com a</a:t>
            </a:r>
          </a:p>
          <a:p>
            <a:pPr algn="l"/>
            <a:r>
              <a:rPr lang="pt-BR" b="0" i="0" dirty="0">
                <a:solidFill>
                  <a:srgbClr val="16191F"/>
                </a:solidFill>
                <a:effectLst/>
                <a:latin typeface="Amazon Ember"/>
              </a:rPr>
              <a:t>sua conta, mas também um código de um dispositivo especialmente configurado. Se você já usa uma chave de segurança FIDO com outros serviços e ela tem uma configuração aceita pela AWS. Para mais informações,</a:t>
            </a:r>
          </a:p>
          <a:p>
            <a:pPr algn="l"/>
            <a:r>
              <a:rPr lang="pt-BR" b="0" i="0" dirty="0">
                <a:solidFill>
                  <a:srgbClr val="16191F"/>
                </a:solidFill>
                <a:effectLst/>
                <a:latin typeface="Amazon Ember"/>
              </a:rPr>
              <a:t>consulte </a:t>
            </a:r>
            <a:r>
              <a:rPr lang="pt-BR" b="0" i="0" u="none" strike="noStrike" dirty="0">
                <a:solidFill>
                  <a:srgbClr val="16191F"/>
                </a:solidFill>
                <a:effectLst/>
                <a:latin typeface="Amazon Ember"/>
                <a:hlinkClick r:id="rId3"/>
              </a:rPr>
              <a:t>Configurações compatíveis com o uso de chaves de segurança FIDO</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Federação de identidades</a:t>
            </a:r>
          </a:p>
          <a:p>
            <a:pPr algn="l"/>
            <a:r>
              <a:rPr lang="pt-BR" b="0" i="0" dirty="0">
                <a:solidFill>
                  <a:srgbClr val="16191F"/>
                </a:solidFill>
                <a:effectLst/>
                <a:latin typeface="Amazon Ember"/>
              </a:rPr>
              <a:t>Você pode permitir que os usuários que já têm senhas em outro lugar, por exemplo, em sua rede corporativa ou com um provedor de identidade de Internet, obtenham acesso temporário à sua conta da AWS.</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informações de identidade para garantia</a:t>
            </a:r>
          </a:p>
          <a:p>
            <a:pPr algn="l"/>
            <a:r>
              <a:rPr lang="pt-BR" b="0" i="0" dirty="0">
                <a:solidFill>
                  <a:srgbClr val="16191F"/>
                </a:solidFill>
                <a:effectLst/>
                <a:latin typeface="Amazon Ember"/>
              </a:rPr>
              <a:t>Se você usar o </a:t>
            </a:r>
            <a:r>
              <a:rPr lang="pt-BR" b="0" i="0" u="none" strike="noStrike" dirty="0">
                <a:solidFill>
                  <a:srgbClr val="16191F"/>
                </a:solidFill>
                <a:effectLst/>
                <a:latin typeface="Amazon Ember"/>
                <a:hlinkClick r:id="rId4"/>
              </a:rPr>
              <a:t>AWS </a:t>
            </a:r>
            <a:r>
              <a:rPr lang="pt-BR" b="0" i="0" u="none" strike="noStrike" dirty="0" err="1">
                <a:solidFill>
                  <a:srgbClr val="16191F"/>
                </a:solidFill>
                <a:effectLst/>
                <a:latin typeface="Amazon Ember"/>
                <a:hlinkClick r:id="rId4"/>
              </a:rPr>
              <a:t>CloudTrail</a:t>
            </a:r>
            <a:r>
              <a:rPr lang="pt-BR" b="0" i="0" dirty="0">
                <a:solidFill>
                  <a:srgbClr val="16191F"/>
                </a:solidFill>
                <a:effectLst/>
                <a:latin typeface="Amazon Ember"/>
              </a:rPr>
              <a:t>, receberá registros de log com informações sobre quem fez solicitações de recursos na sua conta. Essas informações são baseadas em identidades do IAM.</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Compatibilidade com PCI DSS</a:t>
            </a:r>
          </a:p>
          <a:p>
            <a:pPr algn="l"/>
            <a:r>
              <a:rPr lang="pt-BR" b="0" i="0" dirty="0">
                <a:solidFill>
                  <a:srgbClr val="16191F"/>
                </a:solidFill>
                <a:effectLst/>
                <a:latin typeface="Amazon Ember"/>
              </a:rPr>
              <a:t>O IAM é compatível com o processamento, o armazenamento e a transmissão de dados de cartão de crédito por um comerciante ou um provedor de serviços e foi aprovado como estando em conformidade com o Data Security Standard</a:t>
            </a:r>
          </a:p>
          <a:p>
            <a:pPr algn="l"/>
            <a:r>
              <a:rPr lang="pt-BR" b="0" i="0" dirty="0">
                <a:solidFill>
                  <a:srgbClr val="16191F"/>
                </a:solidFill>
                <a:effectLst/>
                <a:latin typeface="Amazon Ember"/>
              </a:rPr>
              <a:t>(DSS – Padrão de Segurança de Dados) da </a:t>
            </a:r>
            <a:r>
              <a:rPr lang="pt-BR" b="0" i="0" dirty="0" err="1">
                <a:solidFill>
                  <a:srgbClr val="16191F"/>
                </a:solidFill>
                <a:effectLst/>
                <a:latin typeface="Amazon Ember"/>
              </a:rPr>
              <a:t>Payment</a:t>
            </a:r>
            <a:r>
              <a:rPr lang="pt-BR" b="0" i="0" dirty="0">
                <a:solidFill>
                  <a:srgbClr val="16191F"/>
                </a:solidFill>
                <a:effectLst/>
                <a:latin typeface="Amazon Ember"/>
              </a:rPr>
              <a:t> Card </a:t>
            </a:r>
            <a:r>
              <a:rPr lang="pt-BR" b="0" i="0" dirty="0" err="1">
                <a:solidFill>
                  <a:srgbClr val="16191F"/>
                </a:solidFill>
                <a:effectLst/>
                <a:latin typeface="Amazon Ember"/>
              </a:rPr>
              <a:t>Industry</a:t>
            </a:r>
            <a:r>
              <a:rPr lang="pt-BR" b="0" i="0" dirty="0">
                <a:solidFill>
                  <a:srgbClr val="16191F"/>
                </a:solidFill>
                <a:effectLst/>
                <a:latin typeface="Amazon Ember"/>
              </a:rPr>
              <a:t> (PCI – Indústria de Pagamento com Cartão). Para obter mais informações sobre o PCI DSS, incluindo como solicitar uma cópia do pacote de conformidade com o PCI da</a:t>
            </a:r>
          </a:p>
          <a:p>
            <a:pPr algn="l"/>
            <a:r>
              <a:rPr lang="pt-BR" b="0" i="0" dirty="0">
                <a:solidFill>
                  <a:srgbClr val="16191F"/>
                </a:solidFill>
                <a:effectLst/>
                <a:latin typeface="Amazon Ember"/>
              </a:rPr>
              <a:t>AWS, consulte </a:t>
            </a:r>
            <a:r>
              <a:rPr lang="pt-BR" b="0" i="0" u="none" strike="noStrike" dirty="0">
                <a:solidFill>
                  <a:srgbClr val="16191F"/>
                </a:solidFill>
                <a:effectLst/>
                <a:latin typeface="Amazon Ember"/>
                <a:hlinkClick r:id="rId5"/>
              </a:rPr>
              <a:t>Nível 1 do PCI DSS</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Integrados com muitos serviços da AWS</a:t>
            </a:r>
          </a:p>
          <a:p>
            <a:pPr algn="l"/>
            <a:r>
              <a:rPr lang="pt-BR" b="0" i="0" dirty="0">
                <a:solidFill>
                  <a:srgbClr val="16191F"/>
                </a:solidFill>
                <a:effectLst/>
                <a:latin typeface="Amazon Ember"/>
              </a:rPr>
              <a:t>Tem integração com vários produtos da </a:t>
            </a:r>
            <a:r>
              <a:rPr lang="pt-BR" b="0" i="0" dirty="0" err="1">
                <a:solidFill>
                  <a:srgbClr val="16191F"/>
                </a:solidFill>
                <a:effectLst/>
                <a:latin typeface="Amazon Ember"/>
              </a:rPr>
              <a:t>aws</a:t>
            </a:r>
            <a:endParaRPr lang="pt-BR" b="0" i="0" dirty="0">
              <a:solidFill>
                <a:srgbClr val="16191F"/>
              </a:solidFill>
              <a:effectLst/>
              <a:latin typeface="Amazon Ember"/>
            </a:endParaRPr>
          </a:p>
          <a:p>
            <a:pPr algn="l"/>
            <a:r>
              <a:rPr lang="pt-BR" b="0" i="0" dirty="0">
                <a:solidFill>
                  <a:srgbClr val="16191F"/>
                </a:solidFill>
                <a:effectLst/>
                <a:latin typeface="Amazon Ember"/>
              </a:rPr>
              <a:t>Para obter uma lista dos produtos da AWS que funcionam com o IAM, consulte </a:t>
            </a:r>
            <a:r>
              <a:rPr lang="pt-BR" b="0" i="0" u="none" strike="noStrike" dirty="0">
                <a:solidFill>
                  <a:srgbClr val="16191F"/>
                </a:solidFill>
                <a:effectLst/>
                <a:latin typeface="Amazon Ember"/>
                <a:hlinkClick r:id="rId6"/>
              </a:rPr>
              <a:t>Serviços da AWS que funcionam com o IAM</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Finalmente consistente</a:t>
            </a:r>
          </a:p>
          <a:p>
            <a:pPr algn="l"/>
            <a:r>
              <a:rPr lang="pt-BR" b="0" i="0" dirty="0">
                <a:solidFill>
                  <a:srgbClr val="16191F"/>
                </a:solidFill>
                <a:effectLst/>
                <a:latin typeface="Amazon Ember"/>
              </a:rPr>
              <a:t>O IAM, como muitos outros produtos da AWS, oferece </a:t>
            </a:r>
            <a:r>
              <a:rPr lang="pt-BR" b="0" i="0" u="none" strike="noStrike" dirty="0">
                <a:solidFill>
                  <a:srgbClr val="16191F"/>
                </a:solidFill>
                <a:effectLst/>
                <a:latin typeface="Amazon Ember"/>
                <a:hlinkClick r:id="rId7"/>
              </a:rPr>
              <a:t>consistência final</a:t>
            </a:r>
            <a:r>
              <a:rPr lang="pt-BR" b="0" i="0" dirty="0">
                <a:solidFill>
                  <a:srgbClr val="16191F"/>
                </a:solidFill>
                <a:effectLst/>
                <a:latin typeface="Amazon Ember"/>
              </a:rPr>
              <a:t>. O IAM atinge alta disponibilidade ao replicar dados em vários servidores dentro de datacenters da </a:t>
            </a:r>
            <a:r>
              <a:rPr lang="pt-BR" b="0" i="0" dirty="0" err="1">
                <a:solidFill>
                  <a:srgbClr val="16191F"/>
                </a:solidFill>
                <a:effectLst/>
                <a:latin typeface="Amazon Ember"/>
              </a:rPr>
              <a:t>Amazon</a:t>
            </a:r>
            <a:r>
              <a:rPr lang="pt-BR" b="0" i="0" dirty="0">
                <a:solidFill>
                  <a:srgbClr val="16191F"/>
                </a:solidFill>
                <a:effectLst/>
                <a:latin typeface="Amazon Ember"/>
              </a:rPr>
              <a:t> em todo o mundo. Se uma solicitação para alterar alguns</a:t>
            </a:r>
          </a:p>
          <a:p>
            <a:pPr algn="l"/>
            <a:r>
              <a:rPr lang="pt-BR" b="0" i="0" dirty="0">
                <a:solidFill>
                  <a:srgbClr val="16191F"/>
                </a:solidFill>
                <a:effectLst/>
                <a:latin typeface="Amazon Ember"/>
              </a:rPr>
              <a:t>dados for bem-sucedida, a alteração estará comprometida e armazenada com segurança. No entanto, a alteração deverá ser replicada em todo o IAM, o que pode levar algum tempo. Essas alterações incluem a criação ou a atualização de</a:t>
            </a:r>
          </a:p>
          <a:p>
            <a:pPr algn="l"/>
            <a:r>
              <a:rPr lang="pt-BR" b="0" i="0" dirty="0">
                <a:solidFill>
                  <a:srgbClr val="16191F"/>
                </a:solidFill>
                <a:effectLst/>
                <a:latin typeface="Amazon Ember"/>
              </a:rPr>
              <a:t>usuários, grupos, funções ou políticas. Recomendamos que você não inclua essas alterações do IAM nos caminhos de código crítico de alta disponibilidade do seu aplicativo. Em vez disso, faça alterações do IAM em uma rotina de</a:t>
            </a:r>
          </a:p>
          <a:p>
            <a:pPr algn="l"/>
            <a:r>
              <a:rPr lang="pt-BR" b="0" i="0" dirty="0">
                <a:solidFill>
                  <a:srgbClr val="16191F"/>
                </a:solidFill>
                <a:effectLst/>
                <a:latin typeface="Amazon Ember"/>
              </a:rPr>
              <a:t>inicialização ou de configuração separada que você executa com menos frequência. Além disso, certifique-se de verificar se as alterações foram propagadas antes que os fluxos de trabalho de produção dependam delas. Para mais</a:t>
            </a:r>
          </a:p>
          <a:p>
            <a:pPr algn="l"/>
            <a:r>
              <a:rPr lang="pt-BR" b="0" i="0" dirty="0">
                <a:solidFill>
                  <a:srgbClr val="16191F"/>
                </a:solidFill>
                <a:effectLst/>
                <a:latin typeface="Amazon Ember"/>
              </a:rPr>
              <a:t>informações, consulte </a:t>
            </a:r>
            <a:r>
              <a:rPr lang="pt-BR" b="0" i="0" u="none" strike="noStrike" dirty="0">
                <a:solidFill>
                  <a:srgbClr val="16191F"/>
                </a:solidFill>
                <a:effectLst/>
                <a:latin typeface="Amazon Ember"/>
                <a:hlinkClick r:id="rId8"/>
              </a:rPr>
              <a:t>As alterações que eu faço nem sempre ficam imediatamente visíveis</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Uso gratuito</a:t>
            </a:r>
          </a:p>
          <a:p>
            <a:pPr algn="l"/>
            <a:r>
              <a:rPr lang="pt-BR" b="0" i="0" dirty="0">
                <a:solidFill>
                  <a:srgbClr val="16191F"/>
                </a:solidFill>
                <a:effectLst/>
                <a:latin typeface="Amazon Ember"/>
              </a:rPr>
              <a:t>O AWS </a:t>
            </a:r>
            <a:r>
              <a:rPr lang="pt-BR" b="0" i="0" dirty="0" err="1">
                <a:solidFill>
                  <a:srgbClr val="16191F"/>
                </a:solidFill>
                <a:effectLst/>
                <a:latin typeface="Amazon Ember"/>
              </a:rPr>
              <a:t>Identity</a:t>
            </a:r>
            <a:r>
              <a:rPr lang="pt-BR" b="0" i="0" dirty="0">
                <a:solidFill>
                  <a:srgbClr val="16191F"/>
                </a:solidFill>
                <a:effectLst/>
                <a:latin typeface="Amazon Ember"/>
              </a:rPr>
              <a:t> </a:t>
            </a:r>
            <a:r>
              <a:rPr lang="pt-BR" b="0" i="0" dirty="0" err="1">
                <a:solidFill>
                  <a:srgbClr val="16191F"/>
                </a:solidFill>
                <a:effectLst/>
                <a:latin typeface="Amazon Ember"/>
              </a:rPr>
              <a:t>and</a:t>
            </a:r>
            <a:r>
              <a:rPr lang="pt-BR" b="0" i="0" dirty="0">
                <a:solidFill>
                  <a:srgbClr val="16191F"/>
                </a:solidFill>
                <a:effectLst/>
                <a:latin typeface="Amazon Ember"/>
              </a:rPr>
              <a:t> Access Management (IAM) e o AWS Security Token Service (AWS STS) são recursos da conta da AWS oferecidos sem custo adicional. Você só será cobrado quando acessar outros produtos da AWS usando seus usuários</a:t>
            </a:r>
          </a:p>
          <a:p>
            <a:pPr algn="l"/>
            <a:r>
              <a:rPr lang="pt-BR" b="0" i="0" dirty="0">
                <a:solidFill>
                  <a:srgbClr val="16191F"/>
                </a:solidFill>
                <a:effectLst/>
                <a:latin typeface="Amazon Ember"/>
              </a:rPr>
              <a:t>do IAM ou as credenciais de segurança temporárias do AWS STS. Para obter informações sobre preços de outros produtos da AWS, consulte a </a:t>
            </a:r>
            <a:r>
              <a:rPr lang="pt-BR" b="0" i="0" u="none" strike="noStrike" dirty="0">
                <a:solidFill>
                  <a:srgbClr val="16191F"/>
                </a:solidFill>
                <a:effectLst/>
                <a:latin typeface="Amazon Ember"/>
                <a:hlinkClick r:id="rId9"/>
              </a:rPr>
              <a:t>página de preços da </a:t>
            </a:r>
            <a:r>
              <a:rPr lang="pt-BR" b="0" i="0" u="none" strike="noStrike" dirty="0" err="1">
                <a:solidFill>
                  <a:srgbClr val="16191F"/>
                </a:solidFill>
                <a:effectLst/>
                <a:latin typeface="Amazon Ember"/>
                <a:hlinkClick r:id="rId9"/>
              </a:rPr>
              <a:t>Amazon</a:t>
            </a:r>
            <a:r>
              <a:rPr lang="pt-BR" b="0" i="0" u="none" strike="noStrike" dirty="0">
                <a:solidFill>
                  <a:srgbClr val="16191F"/>
                </a:solidFill>
                <a:effectLst/>
                <a:latin typeface="Amazon Ember"/>
                <a:hlinkClick r:id="rId9"/>
              </a:rPr>
              <a:t> Web Services</a:t>
            </a:r>
            <a:r>
              <a:rPr lang="pt-BR" b="0" i="0" dirty="0">
                <a:solidFill>
                  <a:srgbClr val="16191F"/>
                </a:solidFill>
                <a:effectLst/>
                <a:latin typeface="Amazon Ember"/>
              </a:rPr>
              <a:t>.</a:t>
            </a:r>
          </a:p>
          <a:p>
            <a:endParaRPr lang="en-US" dirty="0"/>
          </a:p>
        </p:txBody>
      </p:sp>
      <p:sp>
        <p:nvSpPr>
          <p:cNvPr id="4" name="Espaço Reservado para Número de Slid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smtClean="0">
                <a:solidFill>
                  <a:schemeClr val="dk1"/>
                </a:solidFill>
                <a:latin typeface="Calibri"/>
                <a:ea typeface="Calibri"/>
                <a:cs typeface="Calibri"/>
                <a:sym typeface="Calibri"/>
              </a:rPr>
              <a:t>10</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9701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endParaRPr lang="pt-BR" b="0" i="0" dirty="0">
              <a:solidFill>
                <a:srgbClr val="16191F"/>
              </a:solidFill>
              <a:effectLst/>
              <a:latin typeface="Amazon Ember"/>
            </a:endParaRPr>
          </a:p>
          <a:p>
            <a:pPr algn="l"/>
            <a:r>
              <a:rPr lang="pt-BR" b="0" i="0" dirty="0">
                <a:solidFill>
                  <a:srgbClr val="16191F"/>
                </a:solidFill>
                <a:effectLst/>
                <a:latin typeface="Amazon Ember"/>
              </a:rPr>
              <a:t>Como funciona o IAM</a:t>
            </a:r>
          </a:p>
          <a:p>
            <a:pPr algn="l"/>
            <a:r>
              <a:rPr lang="pt-BR" b="1" i="0" u="none" strike="noStrike" dirty="0">
                <a:solidFill>
                  <a:srgbClr val="16191F"/>
                </a:solidFill>
                <a:effectLst/>
                <a:latin typeface="Amazon Ember"/>
                <a:hlinkClick r:id="rId3"/>
              </a:rPr>
              <a:t>PDF</a:t>
            </a:r>
            <a:r>
              <a:rPr lang="pt-BR" b="1" i="0" u="none" strike="noStrike" dirty="0">
                <a:solidFill>
                  <a:srgbClr val="16191F"/>
                </a:solidFill>
                <a:effectLst/>
                <a:latin typeface="Amazon Ember"/>
                <a:hlinkClick r:id="rId4"/>
              </a:rPr>
              <a:t>RSS</a:t>
            </a:r>
            <a:endParaRPr lang="pt-BR" b="0" i="0" dirty="0">
              <a:solidFill>
                <a:srgbClr val="16191F"/>
              </a:solidFill>
              <a:effectLst/>
              <a:latin typeface="Amazon Ember"/>
            </a:endParaRPr>
          </a:p>
          <a:p>
            <a:pPr algn="l"/>
            <a:r>
              <a:rPr lang="pt-BR" b="0" i="0" dirty="0">
                <a:solidFill>
                  <a:srgbClr val="16191F"/>
                </a:solidFill>
                <a:effectLst/>
                <a:latin typeface="Amazon Ember"/>
              </a:rPr>
              <a:t>Antes de criar usuários, você deve entender como o IAM funciona. O IAM fornece a infraestrutura necessária para controlar a autenticação e autorização da sua conta. A infraestrutura do IAM inclui os seguintes elementos:</a:t>
            </a:r>
          </a:p>
          <a:p>
            <a:pPr algn="l"/>
            <a:r>
              <a:rPr lang="pt-BR" b="1" i="0" dirty="0">
                <a:solidFill>
                  <a:srgbClr val="16191F"/>
                </a:solidFill>
                <a:effectLst/>
                <a:latin typeface="Amazon Ember"/>
              </a:rPr>
              <a:t>Índice</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5"/>
              </a:rPr>
              <a:t>Termos</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6"/>
              </a:rPr>
              <a:t>Entidade principal</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7"/>
              </a:rPr>
              <a:t>Solicitação</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8"/>
              </a:rPr>
              <a:t>Autenticação</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9"/>
              </a:rPr>
              <a:t>Autorização</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10"/>
              </a:rPr>
              <a:t>Ações ou operações</a:t>
            </a:r>
            <a:endParaRPr lang="pt-BR" b="0" i="0" dirty="0">
              <a:solidFill>
                <a:srgbClr val="16191F"/>
              </a:solidFill>
              <a:effectLst/>
              <a:latin typeface="Amazon Ember"/>
            </a:endParaRPr>
          </a:p>
          <a:p>
            <a:pPr algn="l">
              <a:buFont typeface="Arial" panose="020B0604020202020204" pitchFamily="34" charset="0"/>
              <a:buChar char="•"/>
            </a:pPr>
            <a:r>
              <a:rPr lang="pt-BR" b="0" i="0" u="none" strike="noStrike" dirty="0">
                <a:solidFill>
                  <a:srgbClr val="16191F"/>
                </a:solidFill>
                <a:effectLst/>
                <a:latin typeface="Amazon Ember"/>
                <a:hlinkClick r:id="rId11"/>
              </a:rPr>
              <a:t>Recursos</a:t>
            </a:r>
            <a:endParaRPr lang="pt-BR" b="0" i="0" dirty="0">
              <a:solidFill>
                <a:srgbClr val="16191F"/>
              </a:solidFill>
              <a:effectLst/>
              <a:latin typeface="Amazon Ember"/>
            </a:endParaRPr>
          </a:p>
          <a:p>
            <a:pPr algn="l"/>
            <a:endParaRPr lang="pt-BR" b="1" i="0" dirty="0">
              <a:solidFill>
                <a:srgbClr val="16191F"/>
              </a:solidFill>
              <a:effectLst/>
              <a:latin typeface="Amazon Ember"/>
            </a:endParaRPr>
          </a:p>
          <a:p>
            <a:pPr algn="l"/>
            <a:endParaRPr lang="pt-BR" b="1" i="0" dirty="0">
              <a:solidFill>
                <a:srgbClr val="16191F"/>
              </a:solidFill>
              <a:effectLst/>
              <a:latin typeface="Amazon Ember"/>
            </a:endParaRPr>
          </a:p>
          <a:p>
            <a:pPr algn="l"/>
            <a:r>
              <a:rPr lang="pt-BR" b="1" i="0" dirty="0">
                <a:solidFill>
                  <a:srgbClr val="16191F"/>
                </a:solidFill>
                <a:effectLst/>
                <a:latin typeface="Amazon Ember"/>
              </a:rPr>
              <a:t>Termos</a:t>
            </a:r>
          </a:p>
          <a:p>
            <a:pPr algn="l"/>
            <a:r>
              <a:rPr lang="pt-BR" b="0" i="0" dirty="0">
                <a:solidFill>
                  <a:srgbClr val="16191F"/>
                </a:solidFill>
                <a:effectLst/>
                <a:latin typeface="Amazon Ember"/>
              </a:rPr>
              <a:t>Saiba mais sobre regiões do IAM.</a:t>
            </a:r>
          </a:p>
          <a:p>
            <a:pPr lvl="1" algn="l"/>
            <a:r>
              <a:rPr lang="pt-BR" b="1" i="0" dirty="0">
                <a:solidFill>
                  <a:srgbClr val="16191F"/>
                </a:solidFill>
                <a:effectLst/>
                <a:latin typeface="Amazon Ember"/>
              </a:rPr>
              <a:t>Recursos da IAM</a:t>
            </a:r>
          </a:p>
          <a:p>
            <a:pPr lvl="1" algn="l"/>
            <a:r>
              <a:rPr lang="pt-BR" b="0" i="0" dirty="0">
                <a:solidFill>
                  <a:srgbClr val="16191F"/>
                </a:solidFill>
                <a:effectLst/>
                <a:latin typeface="Amazon Ember"/>
              </a:rPr>
              <a:t>O usuário, grupo, função, política, provedor de identidade e objetos que são armazenados no IAM. Assim como acontece com outros produtos da AWS, você pode adicionar, editar e remover recursos do IAM.</a:t>
            </a:r>
          </a:p>
          <a:p>
            <a:pPr lvl="1" algn="l"/>
            <a:r>
              <a:rPr lang="pt-BR" b="1" i="0" dirty="0">
                <a:solidFill>
                  <a:srgbClr val="16191F"/>
                </a:solidFill>
                <a:effectLst/>
                <a:latin typeface="Amazon Ember"/>
              </a:rPr>
              <a:t>Identidades do IAM</a:t>
            </a:r>
          </a:p>
          <a:p>
            <a:pPr lvl="1" algn="l"/>
            <a:r>
              <a:rPr lang="pt-BR" b="0" i="0" dirty="0">
                <a:solidFill>
                  <a:srgbClr val="16191F"/>
                </a:solidFill>
                <a:effectLst/>
                <a:latin typeface="Amazon Ember"/>
              </a:rPr>
              <a:t>Os objetos de recurso do IAM usados para identificar e agrupar. Você pode anexar uma política a uma identidade do IAM. Entre eles estão usuários, grupos e funções.</a:t>
            </a:r>
          </a:p>
          <a:p>
            <a:pPr lvl="1" algn="l"/>
            <a:r>
              <a:rPr lang="pt-BR" b="1" i="0" dirty="0">
                <a:solidFill>
                  <a:srgbClr val="16191F"/>
                </a:solidFill>
                <a:effectLst/>
                <a:latin typeface="Amazon Ember"/>
              </a:rPr>
              <a:t>Entidades do IAM</a:t>
            </a:r>
          </a:p>
          <a:p>
            <a:pPr lvl="1" algn="l"/>
            <a:r>
              <a:rPr lang="pt-BR" b="0" i="0" dirty="0">
                <a:solidFill>
                  <a:srgbClr val="16191F"/>
                </a:solidFill>
                <a:effectLst/>
                <a:latin typeface="Amazon Ember"/>
              </a:rPr>
              <a:t>Os objetos de recurso do IAM usados pela AWS na autenticação. Entre eles estão usuários e funções do IAM.</a:t>
            </a:r>
          </a:p>
          <a:p>
            <a:pPr lvl="1" algn="l"/>
            <a:r>
              <a:rPr lang="pt-BR" b="1" i="0" dirty="0">
                <a:solidFill>
                  <a:srgbClr val="16191F"/>
                </a:solidFill>
                <a:effectLst/>
                <a:latin typeface="Amazon Ember"/>
              </a:rPr>
              <a:t>Entidades principais</a:t>
            </a:r>
          </a:p>
          <a:p>
            <a:pPr lvl="1" algn="l"/>
            <a:r>
              <a:rPr lang="pt-BR" b="0" i="0" dirty="0">
                <a:solidFill>
                  <a:srgbClr val="16191F"/>
                </a:solidFill>
                <a:effectLst/>
                <a:latin typeface="Amazon Ember"/>
              </a:rPr>
              <a:t>Uma pessoa ou aplicação que usa o usuário raiz da Conta da AWS, um usuário do IAM ou uma função do IAM para fazer login e fazer solicitações à AWS. Os principais incluem usuários federados e funções assumidas.</a:t>
            </a:r>
          </a:p>
          <a:p>
            <a:pPr lvl="1" algn="l"/>
            <a:endParaRPr lang="pt-BR" b="0" i="0" dirty="0">
              <a:solidFill>
                <a:srgbClr val="16191F"/>
              </a:solidFill>
              <a:effectLst/>
              <a:latin typeface="Amazon Ember"/>
            </a:endParaRPr>
          </a:p>
          <a:p>
            <a:pPr lvl="1" algn="l"/>
            <a:endParaRPr lang="pt-BR" b="0" i="0" dirty="0">
              <a:solidFill>
                <a:srgbClr val="16191F"/>
              </a:solidFill>
              <a:effectLst/>
              <a:latin typeface="Amazon Ember"/>
            </a:endParaRPr>
          </a:p>
          <a:p>
            <a:pPr lvl="0" algn="l"/>
            <a:r>
              <a:rPr lang="pt-BR" b="1" i="0" dirty="0">
                <a:solidFill>
                  <a:srgbClr val="16191F"/>
                </a:solidFill>
                <a:effectLst/>
                <a:latin typeface="Amazon Ember"/>
              </a:rPr>
              <a:t>Entidade principal</a:t>
            </a:r>
          </a:p>
          <a:p>
            <a:pPr lvl="0" algn="l"/>
            <a:r>
              <a:rPr lang="pt-BR" b="0" i="0" dirty="0">
                <a:solidFill>
                  <a:srgbClr val="16191F"/>
                </a:solidFill>
                <a:effectLst/>
                <a:latin typeface="Amazon Ember"/>
              </a:rPr>
              <a:t>Uma </a:t>
            </a:r>
            <a:r>
              <a:rPr lang="pt-BR" b="0" i="1" dirty="0">
                <a:solidFill>
                  <a:srgbClr val="16191F"/>
                </a:solidFill>
                <a:effectLst/>
                <a:latin typeface="Amazon Ember"/>
              </a:rPr>
              <a:t>principal</a:t>
            </a:r>
            <a:r>
              <a:rPr lang="pt-BR" b="0" i="0" dirty="0">
                <a:solidFill>
                  <a:srgbClr val="16191F"/>
                </a:solidFill>
                <a:effectLst/>
                <a:latin typeface="Amazon Ember"/>
              </a:rPr>
              <a:t> é uma pessoa ou um aplicativo que pode fazer uma solicitação de uma ação ou operação em um recurso da AWS. A entidade é autenticada como usuário raiz da Conta da AWS ou uma entidade do IAM para fazer solicitações à AWS.</a:t>
            </a:r>
          </a:p>
          <a:p>
            <a:pPr lvl="0" algn="l"/>
            <a:r>
              <a:rPr lang="pt-BR" b="0" i="0" dirty="0">
                <a:solidFill>
                  <a:srgbClr val="16191F"/>
                </a:solidFill>
                <a:effectLst/>
                <a:latin typeface="Amazon Ember"/>
              </a:rPr>
              <a:t>Como melhor prática, não use suas credenciais usuário raiz para seu trabalho diário. Em vez disso, crie entidades do IAM (usuários e funções). Você também pode oferecer suporte a usuários federados ou a acesso programático para permitir que um</a:t>
            </a:r>
          </a:p>
          <a:p>
            <a:pPr lvl="0" algn="l"/>
            <a:r>
              <a:rPr lang="pt-BR" b="0" i="0" dirty="0">
                <a:solidFill>
                  <a:srgbClr val="16191F"/>
                </a:solidFill>
                <a:effectLst/>
                <a:latin typeface="Amazon Ember"/>
              </a:rPr>
              <a:t>aplicativo acesse sua conta da AWS.</a:t>
            </a:r>
          </a:p>
          <a:p>
            <a:pPr lvl="0" algn="l"/>
            <a:endParaRPr lang="pt-BR" b="0" i="0" dirty="0">
              <a:solidFill>
                <a:srgbClr val="16191F"/>
              </a:solidFill>
              <a:effectLst/>
              <a:latin typeface="Amazon Ember"/>
            </a:endParaRPr>
          </a:p>
          <a:p>
            <a:pPr algn="l"/>
            <a:r>
              <a:rPr lang="pt-BR" b="1" i="0" dirty="0">
                <a:solidFill>
                  <a:srgbClr val="16191F"/>
                </a:solidFill>
                <a:effectLst/>
                <a:latin typeface="Amazon Ember"/>
              </a:rPr>
              <a:t>Solicitação</a:t>
            </a:r>
          </a:p>
          <a:p>
            <a:pPr algn="l"/>
            <a:r>
              <a:rPr lang="pt-BR" b="0" i="0" dirty="0">
                <a:solidFill>
                  <a:srgbClr val="16191F"/>
                </a:solidFill>
                <a:effectLst/>
                <a:latin typeface="Amazon Ember"/>
              </a:rPr>
              <a:t>Quando uma entidade principal tenta usar o AWS Management Console, a API da AWS ou a AWS CLI, ela envia uma </a:t>
            </a:r>
            <a:r>
              <a:rPr lang="pt-BR" b="0" i="1" dirty="0">
                <a:solidFill>
                  <a:srgbClr val="16191F"/>
                </a:solidFill>
                <a:effectLst/>
                <a:latin typeface="Amazon Ember"/>
              </a:rPr>
              <a:t>solicitação</a:t>
            </a:r>
            <a:r>
              <a:rPr lang="pt-BR" b="0" i="0" dirty="0">
                <a:solidFill>
                  <a:srgbClr val="16191F"/>
                </a:solidFill>
                <a:effectLst/>
                <a:latin typeface="Amazon Ember"/>
              </a:rPr>
              <a:t> para a AWS. A solicitação inclui as seguintes informações:</a:t>
            </a:r>
          </a:p>
          <a:p>
            <a:pPr algn="l">
              <a:buFont typeface="Arial" panose="020B0604020202020204" pitchFamily="34" charset="0"/>
              <a:buChar char="•"/>
            </a:pPr>
            <a:r>
              <a:rPr lang="pt-BR" b="1" i="0" dirty="0">
                <a:solidFill>
                  <a:srgbClr val="16191F"/>
                </a:solidFill>
                <a:effectLst/>
                <a:latin typeface="Amazon Ember"/>
              </a:rPr>
              <a:t>Ações (ou operações)</a:t>
            </a:r>
            <a:r>
              <a:rPr lang="pt-BR" b="0" i="0" dirty="0">
                <a:solidFill>
                  <a:srgbClr val="16191F"/>
                </a:solidFill>
                <a:effectLst/>
                <a:latin typeface="Amazon Ember"/>
              </a:rPr>
              <a:t> – As ações ou as operações que o principal deseja executar. Pode ser uma ação no AWS Management Console, uma operação na AWS CLI ou na API da AWS.</a:t>
            </a:r>
          </a:p>
          <a:p>
            <a:pPr algn="l">
              <a:buFont typeface="Arial" panose="020B0604020202020204" pitchFamily="34" charset="0"/>
              <a:buChar char="•"/>
            </a:pPr>
            <a:r>
              <a:rPr lang="pt-BR" b="1" i="0" dirty="0">
                <a:solidFill>
                  <a:srgbClr val="16191F"/>
                </a:solidFill>
                <a:effectLst/>
                <a:latin typeface="Amazon Ember"/>
              </a:rPr>
              <a:t>Recursos</a:t>
            </a:r>
            <a:r>
              <a:rPr lang="pt-BR" b="0" i="0" dirty="0">
                <a:solidFill>
                  <a:srgbClr val="16191F"/>
                </a:solidFill>
                <a:effectLst/>
                <a:latin typeface="Amazon Ember"/>
              </a:rPr>
              <a:t>: o objeto de recurso da AWS no qual as ações ou operações são executadas.</a:t>
            </a:r>
          </a:p>
          <a:p>
            <a:pPr algn="l">
              <a:buFont typeface="Arial" panose="020B0604020202020204" pitchFamily="34" charset="0"/>
              <a:buChar char="•"/>
            </a:pPr>
            <a:r>
              <a:rPr lang="pt-BR" b="1" i="0" dirty="0">
                <a:solidFill>
                  <a:srgbClr val="16191F"/>
                </a:solidFill>
                <a:effectLst/>
                <a:latin typeface="Amazon Ember"/>
              </a:rPr>
              <a:t>Principal</a:t>
            </a:r>
            <a:r>
              <a:rPr lang="pt-BR" b="0" i="0" dirty="0">
                <a:solidFill>
                  <a:srgbClr val="16191F"/>
                </a:solidFill>
                <a:effectLst/>
                <a:latin typeface="Amazon Ember"/>
              </a:rPr>
              <a:t> – A pessoa ou o aplicativo que usou uma entidade (usuário ou função) para enviar a solicitação. As informações sobre a principal incluem as políticas associadas à entidade usada pela principal para fazer login.</a:t>
            </a:r>
          </a:p>
          <a:p>
            <a:pPr algn="l">
              <a:buFont typeface="Arial" panose="020B0604020202020204" pitchFamily="34" charset="0"/>
              <a:buChar char="•"/>
            </a:pPr>
            <a:r>
              <a:rPr lang="pt-BR" b="1" i="0" dirty="0">
                <a:solidFill>
                  <a:srgbClr val="16191F"/>
                </a:solidFill>
                <a:effectLst/>
                <a:latin typeface="Amazon Ember"/>
              </a:rPr>
              <a:t>Dados do ambiente</a:t>
            </a:r>
            <a:r>
              <a:rPr lang="pt-BR" b="0" i="0" dirty="0">
                <a:solidFill>
                  <a:srgbClr val="16191F"/>
                </a:solidFill>
                <a:effectLst/>
                <a:latin typeface="Amazon Ember"/>
              </a:rPr>
              <a:t> – Informações sobre o endereço IP, o agente de usuário, o status do SSL habilitado ou a hora do dia.</a:t>
            </a:r>
          </a:p>
          <a:p>
            <a:pPr algn="l">
              <a:buFont typeface="Arial" panose="020B0604020202020204" pitchFamily="34" charset="0"/>
              <a:buChar char="•"/>
            </a:pPr>
            <a:r>
              <a:rPr lang="pt-BR" b="1" i="0" dirty="0">
                <a:solidFill>
                  <a:srgbClr val="16191F"/>
                </a:solidFill>
                <a:effectLst/>
                <a:latin typeface="Amazon Ember"/>
              </a:rPr>
              <a:t>Dados do recurso</a:t>
            </a:r>
            <a:r>
              <a:rPr lang="pt-BR" b="0" i="0" dirty="0">
                <a:solidFill>
                  <a:srgbClr val="16191F"/>
                </a:solidFill>
                <a:effectLst/>
                <a:latin typeface="Amazon Ember"/>
              </a:rPr>
              <a:t> – Dados relacionados ao recurso que está sendo solicitado. Isso pode incluir informações como um nome da tabela do </a:t>
            </a:r>
            <a:r>
              <a:rPr lang="pt-BR" b="0" i="0" dirty="0" err="1">
                <a:solidFill>
                  <a:srgbClr val="16191F"/>
                </a:solidFill>
                <a:effectLst/>
                <a:latin typeface="Amazon Ember"/>
              </a:rPr>
              <a:t>DynamoDB</a:t>
            </a:r>
            <a:r>
              <a:rPr lang="pt-BR" b="0" i="0" dirty="0">
                <a:solidFill>
                  <a:srgbClr val="16191F"/>
                </a:solidFill>
                <a:effectLst/>
                <a:latin typeface="Amazon Ember"/>
              </a:rPr>
              <a:t> ou uma </a:t>
            </a:r>
            <a:r>
              <a:rPr lang="pt-BR" b="0" i="0" dirty="0" err="1">
                <a:solidFill>
                  <a:srgbClr val="16191F"/>
                </a:solidFill>
                <a:effectLst/>
                <a:latin typeface="Amazon Ember"/>
              </a:rPr>
              <a:t>tag</a:t>
            </a:r>
            <a:r>
              <a:rPr lang="pt-BR" b="0" i="0" dirty="0">
                <a:solidFill>
                  <a:srgbClr val="16191F"/>
                </a:solidFill>
                <a:effectLst/>
                <a:latin typeface="Amazon Ember"/>
              </a:rPr>
              <a:t> em uma instância do </a:t>
            </a:r>
            <a:r>
              <a:rPr lang="pt-BR" b="0" i="0" dirty="0" err="1">
                <a:solidFill>
                  <a:srgbClr val="16191F"/>
                </a:solidFill>
                <a:effectLst/>
                <a:latin typeface="Amazon Ember"/>
              </a:rPr>
              <a:t>Amazon</a:t>
            </a:r>
            <a:r>
              <a:rPr lang="pt-BR" b="0" i="0" dirty="0">
                <a:solidFill>
                  <a:srgbClr val="16191F"/>
                </a:solidFill>
                <a:effectLst/>
                <a:latin typeface="Amazon Ember"/>
              </a:rPr>
              <a:t> EC2.</a:t>
            </a:r>
          </a:p>
          <a:p>
            <a:pPr algn="l"/>
            <a:r>
              <a:rPr lang="pt-BR" b="0" i="0" dirty="0">
                <a:solidFill>
                  <a:srgbClr val="16191F"/>
                </a:solidFill>
                <a:effectLst/>
                <a:latin typeface="Amazon Ember"/>
              </a:rPr>
              <a:t>O AWS reúne as informações da solicitação em um </a:t>
            </a:r>
            <a:r>
              <a:rPr lang="pt-BR" b="0" i="1" dirty="0">
                <a:solidFill>
                  <a:srgbClr val="16191F"/>
                </a:solidFill>
                <a:effectLst/>
                <a:latin typeface="Amazon Ember"/>
              </a:rPr>
              <a:t>contexto de solicitação</a:t>
            </a:r>
            <a:r>
              <a:rPr lang="pt-BR" b="0" i="0" dirty="0">
                <a:solidFill>
                  <a:srgbClr val="16191F"/>
                </a:solidFill>
                <a:effectLst/>
                <a:latin typeface="Amazon Ember"/>
              </a:rPr>
              <a:t>, que é usado para avaliar e autorizar a solicitação.</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Autenticação</a:t>
            </a:r>
          </a:p>
          <a:p>
            <a:pPr algn="l"/>
            <a:r>
              <a:rPr lang="pt-BR" b="0" i="0" dirty="0">
                <a:solidFill>
                  <a:srgbClr val="16191F"/>
                </a:solidFill>
                <a:effectLst/>
                <a:latin typeface="Amazon Ember"/>
              </a:rPr>
              <a:t>Uma entidade principal deve ser autenticada (conectado na AWS) usando suas credenciais para enviar uma solicitação para a AWS. Alguns serviços, como o </a:t>
            </a:r>
            <a:r>
              <a:rPr lang="pt-BR" b="0" i="0" dirty="0" err="1">
                <a:solidFill>
                  <a:srgbClr val="16191F"/>
                </a:solidFill>
                <a:effectLst/>
                <a:latin typeface="Amazon Ember"/>
              </a:rPr>
              <a:t>Amazon</a:t>
            </a:r>
            <a:r>
              <a:rPr lang="pt-BR" b="0" i="0" dirty="0">
                <a:solidFill>
                  <a:srgbClr val="16191F"/>
                </a:solidFill>
                <a:effectLst/>
                <a:latin typeface="Amazon Ember"/>
              </a:rPr>
              <a:t> S3 e o AWS STS, permitem algumas solicitações de usuários anônimos. No entanto,</a:t>
            </a:r>
          </a:p>
          <a:p>
            <a:pPr algn="l"/>
            <a:r>
              <a:rPr lang="pt-BR" b="0" i="0" dirty="0">
                <a:solidFill>
                  <a:srgbClr val="16191F"/>
                </a:solidFill>
                <a:effectLst/>
                <a:latin typeface="Amazon Ember"/>
              </a:rPr>
              <a:t>eles são a exceção à regra.</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Para autenticar-se no console como um usuário </a:t>
            </a:r>
            <a:r>
              <a:rPr lang="pt-BR" b="0" i="0" dirty="0" err="1">
                <a:solidFill>
                  <a:srgbClr val="16191F"/>
                </a:solidFill>
                <a:effectLst/>
                <a:latin typeface="Amazon Ember"/>
              </a:rPr>
              <a:t>usuário</a:t>
            </a:r>
            <a:r>
              <a:rPr lang="pt-BR" b="0" i="0" dirty="0">
                <a:solidFill>
                  <a:srgbClr val="16191F"/>
                </a:solidFill>
                <a:effectLst/>
                <a:latin typeface="Amazon Ember"/>
              </a:rPr>
              <a:t> raiz, você deve fazer login com seu endereço de e-mail e senha. Como usuário do IAM, fornece o ID da conta ou o alias e usa seu nome de usuário e senha. Para autenticar-se na API ou na AWS</a:t>
            </a:r>
          </a:p>
          <a:p>
            <a:pPr algn="l"/>
            <a:r>
              <a:rPr lang="pt-BR" b="0" i="0" dirty="0">
                <a:solidFill>
                  <a:srgbClr val="16191F"/>
                </a:solidFill>
                <a:effectLst/>
                <a:latin typeface="Amazon Ember"/>
              </a:rPr>
              <a:t>CLI, você deve fornecer sua chave de acesso e chave secreta. Também pode ser necessário fornecer informações adicionais de segurança. Por exemplo, a AWS recomenda o uso da autenticação </a:t>
            </a:r>
            <a:r>
              <a:rPr lang="pt-BR" b="0" i="0" dirty="0" err="1">
                <a:solidFill>
                  <a:srgbClr val="16191F"/>
                </a:solidFill>
                <a:effectLst/>
                <a:latin typeface="Amazon Ember"/>
              </a:rPr>
              <a:t>multifator</a:t>
            </a:r>
            <a:r>
              <a:rPr lang="pt-BR" b="0" i="0" dirty="0">
                <a:solidFill>
                  <a:srgbClr val="16191F"/>
                </a:solidFill>
                <a:effectLst/>
                <a:latin typeface="Amazon Ember"/>
              </a:rPr>
              <a:t> (MFA) para aumentar a segurança de sua</a:t>
            </a:r>
          </a:p>
          <a:p>
            <a:pPr algn="l"/>
            <a:r>
              <a:rPr lang="pt-BR" b="0" i="0" dirty="0">
                <a:solidFill>
                  <a:srgbClr val="16191F"/>
                </a:solidFill>
                <a:effectLst/>
                <a:latin typeface="Amazon Ember"/>
              </a:rPr>
              <a:t>conta. Para saber mais sobre as entidades do IAM que a AWS pode autenticar, consulte </a:t>
            </a:r>
            <a:r>
              <a:rPr lang="pt-BR" b="0" i="0" u="none" strike="noStrike" dirty="0">
                <a:solidFill>
                  <a:srgbClr val="16191F"/>
                </a:solidFill>
                <a:effectLst/>
                <a:latin typeface="Amazon Ember"/>
                <a:hlinkClick r:id="rId12"/>
              </a:rPr>
              <a:t>Usuários do IAM</a:t>
            </a:r>
            <a:r>
              <a:rPr lang="pt-BR" b="0" i="0" dirty="0">
                <a:solidFill>
                  <a:srgbClr val="16191F"/>
                </a:solidFill>
                <a:effectLst/>
                <a:latin typeface="Amazon Ember"/>
              </a:rPr>
              <a:t> e </a:t>
            </a:r>
            <a:r>
              <a:rPr lang="pt-BR" b="0" i="0" u="none" strike="noStrike" dirty="0">
                <a:solidFill>
                  <a:srgbClr val="16191F"/>
                </a:solidFill>
                <a:effectLst/>
                <a:latin typeface="Amazon Ember"/>
                <a:hlinkClick r:id="rId13"/>
              </a:rPr>
              <a:t>Perfis do IAM</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Autorização</a:t>
            </a:r>
          </a:p>
          <a:p>
            <a:pPr algn="l"/>
            <a:r>
              <a:rPr lang="pt-BR" b="0" i="0" dirty="0">
                <a:solidFill>
                  <a:srgbClr val="16191F"/>
                </a:solidFill>
                <a:effectLst/>
                <a:latin typeface="Amazon Ember"/>
              </a:rPr>
              <a:t>Você também deve ser autorizado (permitido) para concluir a solicitação. Durante a autorização, a AWS usa valores do contexto da solicitação para verificar a existência de políticas que se aplicam à solicitação. Em seguida, ela usa as políticas para</a:t>
            </a:r>
          </a:p>
          <a:p>
            <a:pPr algn="l"/>
            <a:r>
              <a:rPr lang="pt-BR" b="0" i="0" dirty="0">
                <a:solidFill>
                  <a:srgbClr val="16191F"/>
                </a:solidFill>
                <a:effectLst/>
                <a:latin typeface="Amazon Ember"/>
              </a:rPr>
              <a:t>determinar se deve permitir ou negar uma solicitação. A maioria das políticas é armazenada no AWS, como </a:t>
            </a:r>
            <a:r>
              <a:rPr lang="pt-BR" b="0" i="0" u="none" strike="noStrike" dirty="0">
                <a:solidFill>
                  <a:srgbClr val="16191F"/>
                </a:solidFill>
                <a:effectLst/>
                <a:latin typeface="Amazon Ember"/>
                <a:hlinkClick r:id="rId14"/>
              </a:rPr>
              <a:t>documentos JSON</a:t>
            </a:r>
            <a:r>
              <a:rPr lang="pt-BR" b="0" i="0" dirty="0">
                <a:solidFill>
                  <a:srgbClr val="16191F"/>
                </a:solidFill>
                <a:effectLst/>
                <a:latin typeface="Amazon Ember"/>
              </a:rPr>
              <a:t> e especifica as permissões para as entidades principais. Há </a:t>
            </a:r>
            <a:r>
              <a:rPr lang="pt-BR" b="0" i="0" u="none" strike="noStrike" dirty="0">
                <a:solidFill>
                  <a:srgbClr val="16191F"/>
                </a:solidFill>
                <a:effectLst/>
                <a:latin typeface="Amazon Ember"/>
                <a:hlinkClick r:id="rId15"/>
              </a:rPr>
              <a:t>vários tipos de políticas</a:t>
            </a:r>
            <a:r>
              <a:rPr lang="pt-BR" b="0" i="0" dirty="0">
                <a:solidFill>
                  <a:srgbClr val="16191F"/>
                </a:solidFill>
                <a:effectLst/>
                <a:latin typeface="Amazon Ember"/>
              </a:rPr>
              <a:t> que podem afetar a autorização de uma</a:t>
            </a:r>
          </a:p>
          <a:p>
            <a:pPr algn="l"/>
            <a:r>
              <a:rPr lang="pt-BR" b="0" i="0" dirty="0">
                <a:solidFill>
                  <a:srgbClr val="16191F"/>
                </a:solidFill>
                <a:effectLst/>
                <a:latin typeface="Amazon Ember"/>
              </a:rPr>
              <a:t>solicitação. Para fornecer aos usuários permissões para acessar os recursos da AWS em sua conta, você precisa somente de políticas baseadas em identidade. As políticas baseadas em recurso são populares para conceder </a:t>
            </a:r>
            <a:r>
              <a:rPr lang="pt-BR" b="0" i="0" u="none" strike="noStrike" dirty="0">
                <a:solidFill>
                  <a:srgbClr val="16191F"/>
                </a:solidFill>
                <a:effectLst/>
                <a:latin typeface="Amazon Ember"/>
                <a:hlinkClick r:id="rId16"/>
              </a:rPr>
              <a:t>acesso entre contas</a:t>
            </a:r>
            <a:r>
              <a:rPr lang="pt-BR" b="0" i="0" dirty="0">
                <a:solidFill>
                  <a:srgbClr val="16191F"/>
                </a:solidFill>
                <a:effectLst/>
                <a:latin typeface="Amazon Ember"/>
              </a:rPr>
              <a:t>. Os</a:t>
            </a:r>
          </a:p>
          <a:p>
            <a:pPr algn="l"/>
            <a:r>
              <a:rPr lang="pt-BR" b="0" i="0" dirty="0">
                <a:solidFill>
                  <a:srgbClr val="16191F"/>
                </a:solidFill>
                <a:effectLst/>
                <a:latin typeface="Amazon Ember"/>
              </a:rPr>
              <a:t>outros tipos de política são recursos avançados e devem ser usados com cuidado.</a:t>
            </a:r>
          </a:p>
          <a:p>
            <a:pPr algn="l"/>
            <a:endParaRPr lang="pt-BR" b="0" i="0" dirty="0">
              <a:solidFill>
                <a:srgbClr val="16191F"/>
              </a:solidFill>
              <a:effectLst/>
              <a:latin typeface="Amazon Ember"/>
            </a:endParaRPr>
          </a:p>
          <a:p>
            <a:pPr algn="l"/>
            <a:r>
              <a:rPr lang="pt-BR" b="0" i="0" dirty="0">
                <a:solidFill>
                  <a:srgbClr val="16191F"/>
                </a:solidFill>
                <a:effectLst/>
                <a:latin typeface="Amazon Ember"/>
              </a:rPr>
              <a:t>O AWS verifica cada política que se aplica ao contexto da sua solicitação. </a:t>
            </a:r>
          </a:p>
          <a:p>
            <a:pPr algn="l"/>
            <a:r>
              <a:rPr lang="pt-BR" b="0" i="0" dirty="0">
                <a:solidFill>
                  <a:srgbClr val="16191F"/>
                </a:solidFill>
                <a:effectLst/>
                <a:latin typeface="Amazon Ember"/>
              </a:rPr>
              <a:t>Se uma única política de permissões incluir uma ação negada, o AWS negará toda a solicitação e interromperá a avaliação. </a:t>
            </a:r>
          </a:p>
          <a:p>
            <a:pPr algn="l"/>
            <a:r>
              <a:rPr lang="pt-BR" b="0" i="0" dirty="0">
                <a:solidFill>
                  <a:srgbClr val="16191F"/>
                </a:solidFill>
                <a:effectLst/>
                <a:latin typeface="Amazon Ember"/>
              </a:rPr>
              <a:t>Esse processo é chamado de </a:t>
            </a:r>
            <a:r>
              <a:rPr lang="pt-BR" b="0" i="1" dirty="0">
                <a:solidFill>
                  <a:srgbClr val="16191F"/>
                </a:solidFill>
                <a:effectLst/>
                <a:latin typeface="Amazon Ember"/>
              </a:rPr>
              <a:t>negação explícita</a:t>
            </a:r>
            <a:r>
              <a:rPr lang="pt-BR" b="0" i="0" dirty="0">
                <a:solidFill>
                  <a:srgbClr val="16191F"/>
                </a:solidFill>
                <a:effectLst/>
                <a:latin typeface="Amazon Ember"/>
              </a:rPr>
              <a:t>. Como as solicitações são </a:t>
            </a:r>
            <a:r>
              <a:rPr lang="pt-BR" b="0" i="1" dirty="0">
                <a:solidFill>
                  <a:srgbClr val="16191F"/>
                </a:solidFill>
                <a:effectLst/>
                <a:latin typeface="Amazon Ember"/>
              </a:rPr>
              <a:t>negadas por padrão</a:t>
            </a:r>
            <a:r>
              <a:rPr lang="pt-BR" b="0" i="0" dirty="0">
                <a:solidFill>
                  <a:srgbClr val="16191F"/>
                </a:solidFill>
                <a:effectLst/>
                <a:latin typeface="Amazon Ember"/>
              </a:rPr>
              <a:t>, o AWS só autorizará a solicitação se cada parte da solicitação tiver permissão das políticas de permissão aplicáveis.</a:t>
            </a:r>
          </a:p>
          <a:p>
            <a:pPr algn="l"/>
            <a:r>
              <a:rPr lang="pt-BR" b="0" i="0" dirty="0">
                <a:solidFill>
                  <a:srgbClr val="16191F"/>
                </a:solidFill>
                <a:effectLst/>
                <a:latin typeface="Amazon Ember"/>
              </a:rPr>
              <a:t>A lógica de avaliação para um solicitação em uma única conta segue estas regras gerais:</a:t>
            </a:r>
          </a:p>
          <a:p>
            <a:pPr algn="l">
              <a:buFont typeface="Arial" panose="020B0604020202020204" pitchFamily="34" charset="0"/>
              <a:buChar char="•"/>
            </a:pPr>
            <a:r>
              <a:rPr lang="pt-BR" b="0" i="0" dirty="0">
                <a:solidFill>
                  <a:srgbClr val="16191F"/>
                </a:solidFill>
                <a:effectLst/>
                <a:latin typeface="Amazon Ember"/>
              </a:rPr>
              <a:t>Por padrão, todas as solicitações são negadas. (Em geral, as solicitações feitas usando as credenciais de usuário raiz da Conta da AWS para recursos na conta são sempre permitidas.)</a:t>
            </a:r>
          </a:p>
          <a:p>
            <a:pPr algn="l">
              <a:buFont typeface="Arial" panose="020B0604020202020204" pitchFamily="34" charset="0"/>
              <a:buChar char="•"/>
            </a:pPr>
            <a:r>
              <a:rPr lang="pt-BR" b="0" i="0" dirty="0">
                <a:solidFill>
                  <a:srgbClr val="16191F"/>
                </a:solidFill>
                <a:effectLst/>
                <a:latin typeface="Amazon Ember"/>
              </a:rPr>
              <a:t>Uma permissão explícita em uma política de permissões (baseada em recurso ou identidades) substitui esse padrão.</a:t>
            </a:r>
          </a:p>
          <a:p>
            <a:pPr algn="l">
              <a:buFont typeface="Arial" panose="020B0604020202020204" pitchFamily="34" charset="0"/>
              <a:buChar char="•"/>
            </a:pPr>
            <a:r>
              <a:rPr lang="pt-BR" b="0" i="0" dirty="0">
                <a:solidFill>
                  <a:srgbClr val="16191F"/>
                </a:solidFill>
                <a:effectLst/>
                <a:latin typeface="Amazon Ember"/>
              </a:rPr>
              <a:t>A existência de um SCP do </a:t>
            </a:r>
            <a:r>
              <a:rPr lang="pt-BR" b="0" i="0" dirty="0" err="1">
                <a:solidFill>
                  <a:srgbClr val="16191F"/>
                </a:solidFill>
                <a:effectLst/>
                <a:latin typeface="Amazon Ember"/>
              </a:rPr>
              <a:t>Organizations</a:t>
            </a:r>
            <a:r>
              <a:rPr lang="pt-BR" b="0" i="0" dirty="0">
                <a:solidFill>
                  <a:srgbClr val="16191F"/>
                </a:solidFill>
                <a:effectLst/>
                <a:latin typeface="Amazon Ember"/>
              </a:rPr>
              <a:t>, um limite de permissões do IAM ou uma política de sessão substitui a permissão. Se um ou mais desses tipos de política existir, todos eles devem permitir a solicitação. Caso contrário, ela será implicitamente negada.</a:t>
            </a:r>
          </a:p>
          <a:p>
            <a:pPr algn="l">
              <a:buFont typeface="Arial" panose="020B0604020202020204" pitchFamily="34" charset="0"/>
              <a:buChar char="•"/>
            </a:pPr>
            <a:r>
              <a:rPr lang="pt-BR" b="0" i="0" dirty="0">
                <a:solidFill>
                  <a:srgbClr val="16191F"/>
                </a:solidFill>
                <a:effectLst/>
                <a:latin typeface="Amazon Ember"/>
              </a:rPr>
              <a:t>Uma negação explícita em qualquer política substitui todas as permissões.</a:t>
            </a:r>
          </a:p>
          <a:p>
            <a:pPr algn="l"/>
            <a:r>
              <a:rPr lang="pt-BR" b="0" i="0" dirty="0">
                <a:solidFill>
                  <a:srgbClr val="16191F"/>
                </a:solidFill>
                <a:effectLst/>
                <a:latin typeface="Amazon Ember"/>
              </a:rPr>
              <a:t>Para saber mais sobre como todos os tipos de políticas são avaliadas, consulte </a:t>
            </a:r>
            <a:r>
              <a:rPr lang="pt-BR" b="0" i="0" u="none" strike="noStrike" dirty="0">
                <a:solidFill>
                  <a:srgbClr val="16191F"/>
                </a:solidFill>
                <a:effectLst/>
                <a:latin typeface="Amazon Ember"/>
                <a:hlinkClick r:id="rId17"/>
              </a:rPr>
              <a:t>Lógica da avaliação de política</a:t>
            </a:r>
            <a:r>
              <a:rPr lang="pt-BR" b="0" i="0" dirty="0">
                <a:solidFill>
                  <a:srgbClr val="16191F"/>
                </a:solidFill>
                <a:effectLst/>
                <a:latin typeface="Amazon Ember"/>
              </a:rPr>
              <a:t>. Se você precisar fazer uma solicitação em uma conta diferente, uma política na outra conta deverá permitir que você acesse o recurso, </a:t>
            </a:r>
            <a:r>
              <a:rPr lang="pt-BR" b="0" i="1" dirty="0">
                <a:solidFill>
                  <a:srgbClr val="16191F"/>
                </a:solidFill>
                <a:effectLst/>
                <a:latin typeface="Amazon Ember"/>
              </a:rPr>
              <a:t>e</a:t>
            </a:r>
            <a:r>
              <a:rPr lang="pt-BR" b="0" i="0" dirty="0">
                <a:solidFill>
                  <a:srgbClr val="16191F"/>
                </a:solidFill>
                <a:effectLst/>
                <a:latin typeface="Amazon Ember"/>
              </a:rPr>
              <a:t> a</a:t>
            </a:r>
          </a:p>
          <a:p>
            <a:pPr algn="l"/>
            <a:r>
              <a:rPr lang="pt-BR" b="0" i="0" dirty="0">
                <a:solidFill>
                  <a:srgbClr val="16191F"/>
                </a:solidFill>
                <a:effectLst/>
                <a:latin typeface="Amazon Ember"/>
              </a:rPr>
              <a:t>entidade do IAM que você usa para fazer a solicitação deve ter uma política baseada em identidade que permita a solicitação.</a:t>
            </a:r>
          </a:p>
          <a:p>
            <a:pPr algn="l"/>
            <a:endParaRPr lang="pt-BR" b="0" i="0" dirty="0">
              <a:solidFill>
                <a:srgbClr val="16191F"/>
              </a:solidFill>
              <a:effectLst/>
              <a:latin typeface="Amazon Ember"/>
            </a:endParaRPr>
          </a:p>
          <a:p>
            <a:pPr algn="l"/>
            <a:r>
              <a:rPr lang="pt-BR" b="1" i="0" dirty="0">
                <a:solidFill>
                  <a:srgbClr val="16191F"/>
                </a:solidFill>
                <a:effectLst/>
                <a:latin typeface="Amazon Ember"/>
              </a:rPr>
              <a:t>Ações ou operações</a:t>
            </a:r>
          </a:p>
          <a:p>
            <a:pPr algn="l"/>
            <a:r>
              <a:rPr lang="pt-BR" b="0" i="0" dirty="0">
                <a:solidFill>
                  <a:srgbClr val="16191F"/>
                </a:solidFill>
                <a:effectLst/>
                <a:latin typeface="Amazon Ember"/>
              </a:rPr>
              <a:t>Depois que sua solicitação tiver sido autenticada e autorizada, a AWS aprovará as ações ou operações em sua solicitação. As operações são definidas por um serviço e incluem coisas que você pode fazer em um recurso, como visualizar, criar, editar e excluir esse recurso. Por exemplo, o IAM oferece suporte a aproximadamente 40 ações para um recurso de usuário incluindo as seguintes ações:</a:t>
            </a:r>
          </a:p>
          <a:p>
            <a:pPr algn="l">
              <a:buFont typeface="Arial" panose="020B0604020202020204" pitchFamily="34" charset="0"/>
              <a:buChar char="•"/>
            </a:pPr>
            <a:r>
              <a:rPr lang="pt-BR" b="0" i="0" dirty="0" err="1">
                <a:solidFill>
                  <a:srgbClr val="16191F"/>
                </a:solidFill>
                <a:effectLst/>
                <a:latin typeface="Amazon Ember"/>
              </a:rPr>
              <a:t>CreateUser</a:t>
            </a:r>
            <a:endParaRPr lang="pt-BR" b="0" i="0" dirty="0">
              <a:solidFill>
                <a:srgbClr val="16191F"/>
              </a:solidFill>
              <a:effectLst/>
              <a:latin typeface="Amazon Ember"/>
            </a:endParaRPr>
          </a:p>
          <a:p>
            <a:pPr algn="l">
              <a:buFont typeface="Arial" panose="020B0604020202020204" pitchFamily="34" charset="0"/>
              <a:buChar char="•"/>
            </a:pPr>
            <a:r>
              <a:rPr lang="pt-BR" b="0" i="0" dirty="0" err="1">
                <a:solidFill>
                  <a:srgbClr val="16191F"/>
                </a:solidFill>
                <a:effectLst/>
                <a:latin typeface="Amazon Ember"/>
              </a:rPr>
              <a:t>DeleteUser</a:t>
            </a:r>
            <a:endParaRPr lang="pt-BR" b="0" i="0" dirty="0">
              <a:solidFill>
                <a:srgbClr val="16191F"/>
              </a:solidFill>
              <a:effectLst/>
              <a:latin typeface="Amazon Ember"/>
            </a:endParaRPr>
          </a:p>
          <a:p>
            <a:pPr algn="l">
              <a:buFont typeface="Arial" panose="020B0604020202020204" pitchFamily="34" charset="0"/>
              <a:buChar char="•"/>
            </a:pPr>
            <a:r>
              <a:rPr lang="pt-BR" b="0" i="0" dirty="0" err="1">
                <a:solidFill>
                  <a:srgbClr val="16191F"/>
                </a:solidFill>
                <a:effectLst/>
                <a:latin typeface="Amazon Ember"/>
              </a:rPr>
              <a:t>GetUser</a:t>
            </a:r>
            <a:endParaRPr lang="pt-BR" b="0" i="0" dirty="0">
              <a:solidFill>
                <a:srgbClr val="16191F"/>
              </a:solidFill>
              <a:effectLst/>
              <a:latin typeface="Amazon Ember"/>
            </a:endParaRPr>
          </a:p>
          <a:p>
            <a:pPr algn="l">
              <a:buFont typeface="Arial" panose="020B0604020202020204" pitchFamily="34" charset="0"/>
              <a:buChar char="•"/>
            </a:pPr>
            <a:r>
              <a:rPr lang="pt-BR" b="0" i="0" dirty="0" err="1">
                <a:solidFill>
                  <a:srgbClr val="16191F"/>
                </a:solidFill>
                <a:effectLst/>
                <a:latin typeface="Amazon Ember"/>
              </a:rPr>
              <a:t>UpdateUser</a:t>
            </a:r>
            <a:endParaRPr lang="pt-BR" b="0" i="0" dirty="0">
              <a:solidFill>
                <a:srgbClr val="16191F"/>
              </a:solidFill>
              <a:effectLst/>
              <a:latin typeface="Amazon Ember"/>
            </a:endParaRPr>
          </a:p>
          <a:p>
            <a:pPr algn="l"/>
            <a:r>
              <a:rPr lang="pt-BR" b="0" i="0" dirty="0">
                <a:solidFill>
                  <a:srgbClr val="16191F"/>
                </a:solidFill>
                <a:effectLst/>
                <a:latin typeface="Amazon Ember"/>
              </a:rPr>
              <a:t>Para permitir que uma entidade principal execute uma operação, você deve incluir as ações necessárias em uma política aplicável à entidade principal ou ao recurso afetado. Para ver uma lista de ações, tipos de recursos e chaves de condição compatíveis com cada serviço, consulte </a:t>
            </a:r>
            <a:r>
              <a:rPr lang="pt-BR" b="0" i="0" u="none" strike="noStrike" dirty="0">
                <a:solidFill>
                  <a:srgbClr val="16191F"/>
                </a:solidFill>
                <a:effectLst/>
                <a:latin typeface="Amazon Ember"/>
                <a:hlinkClick r:id="rId18"/>
              </a:rPr>
              <a:t>Ações, recursos e chaves de condição de serviços da AWS</a:t>
            </a:r>
            <a:r>
              <a:rPr lang="pt-BR" b="0" i="0" dirty="0">
                <a:solidFill>
                  <a:srgbClr val="16191F"/>
                </a:solidFill>
                <a:effectLst/>
                <a:latin typeface="Amazon Ember"/>
              </a:rPr>
              <a:t>.</a:t>
            </a:r>
          </a:p>
          <a:p>
            <a:pPr algn="l"/>
            <a:endParaRPr lang="pt-BR" b="1" i="0" dirty="0">
              <a:solidFill>
                <a:srgbClr val="16191F"/>
              </a:solidFill>
              <a:effectLst/>
              <a:latin typeface="Amazon Ember"/>
            </a:endParaRPr>
          </a:p>
          <a:p>
            <a:pPr algn="l"/>
            <a:r>
              <a:rPr lang="pt-BR" b="1" i="0" dirty="0">
                <a:solidFill>
                  <a:srgbClr val="16191F"/>
                </a:solidFill>
                <a:effectLst/>
                <a:latin typeface="Amazon Ember"/>
              </a:rPr>
              <a:t>Recursos</a:t>
            </a:r>
          </a:p>
          <a:p>
            <a:pPr algn="l"/>
            <a:r>
              <a:rPr lang="pt-BR" b="0" i="0" dirty="0">
                <a:solidFill>
                  <a:srgbClr val="16191F"/>
                </a:solidFill>
                <a:effectLst/>
                <a:latin typeface="Amazon Ember"/>
              </a:rPr>
              <a:t>Depois que a AWS aprova as operações em sua solicitação, elas podem ser executadas nos recursos relacionados em sua conta. Um recurso é uma objeto que existe dentro de um serviço. Os exemplos incluem uma instância do </a:t>
            </a:r>
            <a:r>
              <a:rPr lang="pt-BR" b="0" i="0" dirty="0" err="1">
                <a:solidFill>
                  <a:srgbClr val="16191F"/>
                </a:solidFill>
                <a:effectLst/>
                <a:latin typeface="Amazon Ember"/>
              </a:rPr>
              <a:t>Amazon</a:t>
            </a:r>
            <a:r>
              <a:rPr lang="pt-BR" b="0" i="0" dirty="0">
                <a:solidFill>
                  <a:srgbClr val="16191F"/>
                </a:solidFill>
                <a:effectLst/>
                <a:latin typeface="Amazon Ember"/>
              </a:rPr>
              <a:t> EC2, um</a:t>
            </a:r>
          </a:p>
          <a:p>
            <a:pPr algn="l"/>
            <a:r>
              <a:rPr lang="pt-BR" b="0" i="0" dirty="0">
                <a:solidFill>
                  <a:srgbClr val="16191F"/>
                </a:solidFill>
                <a:effectLst/>
                <a:latin typeface="Amazon Ember"/>
              </a:rPr>
              <a:t>usuário do IAM e um </a:t>
            </a:r>
            <a:r>
              <a:rPr lang="pt-BR" b="0" i="0" dirty="0" err="1">
                <a:solidFill>
                  <a:srgbClr val="16191F"/>
                </a:solidFill>
                <a:effectLst/>
                <a:latin typeface="Amazon Ember"/>
              </a:rPr>
              <a:t>bucket</a:t>
            </a:r>
            <a:r>
              <a:rPr lang="pt-BR" b="0" i="0" dirty="0">
                <a:solidFill>
                  <a:srgbClr val="16191F"/>
                </a:solidFill>
                <a:effectLst/>
                <a:latin typeface="Amazon Ember"/>
              </a:rPr>
              <a:t> do </a:t>
            </a:r>
            <a:r>
              <a:rPr lang="pt-BR" b="0" i="0" dirty="0" err="1">
                <a:solidFill>
                  <a:srgbClr val="16191F"/>
                </a:solidFill>
                <a:effectLst/>
                <a:latin typeface="Amazon Ember"/>
              </a:rPr>
              <a:t>Amazon</a:t>
            </a:r>
            <a:r>
              <a:rPr lang="pt-BR" b="0" i="0" dirty="0">
                <a:solidFill>
                  <a:srgbClr val="16191F"/>
                </a:solidFill>
                <a:effectLst/>
                <a:latin typeface="Amazon Ember"/>
              </a:rPr>
              <a:t> S3. O serviço define um conjunto de ações que podem ser executadas em cada recurso. Se você criar uma solicitação para realizar uma ação não relacionada em um recurso, essa solicitação será negada. Por</a:t>
            </a:r>
          </a:p>
          <a:p>
            <a:pPr algn="l"/>
            <a:r>
              <a:rPr lang="pt-BR" b="0" i="0" dirty="0">
                <a:solidFill>
                  <a:srgbClr val="16191F"/>
                </a:solidFill>
                <a:effectLst/>
                <a:latin typeface="Amazon Ember"/>
              </a:rPr>
              <a:t>exemplo, se você solicitar a exclusão de uma função do IAM mas fornecer um recurso de grupo do IAM, a solicitação falhará. Para ver tabelas de serviços da AWS que identificam quais recursos são afetados por uma ação, consulte </a:t>
            </a:r>
            <a:r>
              <a:rPr lang="pt-BR" b="0" i="0" u="none" strike="noStrike" dirty="0">
                <a:solidFill>
                  <a:srgbClr val="16191F"/>
                </a:solidFill>
                <a:effectLst/>
                <a:latin typeface="Amazon Ember"/>
                <a:hlinkClick r:id="rId18"/>
              </a:rPr>
              <a:t>Ações, recursos e</a:t>
            </a:r>
          </a:p>
          <a:p>
            <a:pPr algn="l"/>
            <a:r>
              <a:rPr lang="pt-BR" b="0" i="0" u="none" strike="noStrike" dirty="0">
                <a:solidFill>
                  <a:srgbClr val="16191F"/>
                </a:solidFill>
                <a:effectLst/>
                <a:latin typeface="Amazon Ember"/>
                <a:hlinkClick r:id="rId18"/>
              </a:rPr>
              <a:t>chaves de condição de serviços da AWS</a:t>
            </a:r>
            <a:r>
              <a:rPr lang="pt-BR" b="0" i="0" dirty="0">
                <a:solidFill>
                  <a:srgbClr val="16191F"/>
                </a:solidFill>
                <a:effectLst/>
                <a:latin typeface="Amazon Ember"/>
              </a:rPr>
              <a:t>.</a:t>
            </a:r>
          </a:p>
          <a:p>
            <a:pPr marL="0" lvl="0" indent="0" algn="l" rtl="0">
              <a:lnSpc>
                <a:spcPct val="100000"/>
              </a:lnSpc>
              <a:spcBef>
                <a:spcPts val="0"/>
              </a:spcBef>
              <a:spcAft>
                <a:spcPts val="0"/>
              </a:spcAft>
              <a:buSzPts val="1400"/>
              <a:buNone/>
            </a:pPr>
            <a:endParaRPr dirty="0"/>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11</a:t>
            </a:fld>
            <a:endParaRPr/>
          </a:p>
        </p:txBody>
      </p:sp>
    </p:spTree>
    <p:extLst>
      <p:ext uri="{BB962C8B-B14F-4D97-AF65-F5344CB8AC3E}">
        <p14:creationId xmlns:p14="http://schemas.microsoft.com/office/powerpoint/2010/main" val="760221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ogo + Black">
  <p:cSld name="Logo + Black">
    <p:spTree>
      <p:nvGrpSpPr>
        <p:cNvPr id="1" name="Shape 1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2"/>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2"/>
          <p:cNvSpPr txBox="1">
            <a:spLocks noGrp="1"/>
          </p:cNvSpPr>
          <p:nvPr>
            <p:ph type="body" idx="1"/>
          </p:nvPr>
        </p:nvSpPr>
        <p:spPr>
          <a:xfrm rot="5400000">
            <a:off x="2873192" y="-1214730"/>
            <a:ext cx="3397616"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3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3"/>
          <p:cNvSpPr txBox="1">
            <a:spLocks noGrp="1"/>
          </p:cNvSpPr>
          <p:nvPr>
            <p:ph type="title"/>
          </p:nvPr>
        </p:nvSpPr>
        <p:spPr>
          <a:xfrm rot="5400000">
            <a:off x="5461746" y="1373823"/>
            <a:ext cx="4392708"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3"/>
          <p:cNvSpPr txBox="1">
            <a:spLocks noGrp="1"/>
          </p:cNvSpPr>
          <p:nvPr>
            <p:ph type="body" idx="1"/>
          </p:nvPr>
        </p:nvSpPr>
        <p:spPr>
          <a:xfrm rot="5400000">
            <a:off x="1270746" y="-607377"/>
            <a:ext cx="4392708"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33"/>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3"/>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3"/>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46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1" y="0"/>
            <a:ext cx="1619671" cy="5148263"/>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7" name="Title 1"/>
          <p:cNvSpPr>
            <a:spLocks noGrp="1"/>
          </p:cNvSpPr>
          <p:nvPr>
            <p:ph type="title" hasCustomPrompt="1"/>
          </p:nvPr>
        </p:nvSpPr>
        <p:spPr>
          <a:xfrm>
            <a:off x="1584000" y="25759"/>
            <a:ext cx="7560000" cy="777249"/>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1" y="3335260"/>
            <a:ext cx="1087451" cy="16215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711746" y="4956760"/>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220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6" y="1263287"/>
            <a:ext cx="1584176" cy="1981834"/>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1" y="0"/>
            <a:ext cx="9108504" cy="828767"/>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solidFill>
                <a:schemeClr val="tx1">
                  <a:lumMod val="75000"/>
                  <a:lumOff val="25000"/>
                </a:schemeClr>
              </a:solidFill>
              <a:latin typeface="+mj-lt"/>
              <a:cs typeface="Arial" pitchFamily="34" charset="0"/>
            </a:endParaRPr>
          </a:p>
        </p:txBody>
      </p:sp>
      <p:sp>
        <p:nvSpPr>
          <p:cNvPr id="7"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179884" y="1353370"/>
            <a:ext cx="1440160" cy="1801667"/>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9047"/>
            <a:ext cx="1296144" cy="16214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4" y="1353370"/>
            <a:ext cx="1440160" cy="1801667"/>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6" y="1443455"/>
            <a:ext cx="1296144" cy="16214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52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180000" y="179717"/>
            <a:ext cx="8784000" cy="478883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2787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7" name="Rectangle 6"/>
          <p:cNvSpPr/>
          <p:nvPr userDrawn="1"/>
        </p:nvSpPr>
        <p:spPr>
          <a:xfrm>
            <a:off x="720000" y="442915"/>
            <a:ext cx="7704000" cy="42853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Picture Placeholder 2"/>
          <p:cNvSpPr>
            <a:spLocks noGrp="1"/>
          </p:cNvSpPr>
          <p:nvPr>
            <p:ph type="pic" idx="1" hasCustomPrompt="1"/>
          </p:nvPr>
        </p:nvSpPr>
        <p:spPr>
          <a:xfrm>
            <a:off x="3275856" y="0"/>
            <a:ext cx="2592288" cy="514826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24734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pic>
        <p:nvPicPr>
          <p:cNvPr id="7"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80" y="1637161"/>
            <a:ext cx="4217146" cy="2312873"/>
          </a:xfrm>
          <a:prstGeom prst="rect">
            <a:avLst/>
          </a:prstGeom>
        </p:spPr>
      </p:pic>
      <p:sp>
        <p:nvSpPr>
          <p:cNvPr id="9" name="Picture Placeholder 2"/>
          <p:cNvSpPr>
            <a:spLocks noGrp="1"/>
          </p:cNvSpPr>
          <p:nvPr>
            <p:ph type="pic" idx="1" hasCustomPrompt="1"/>
          </p:nvPr>
        </p:nvSpPr>
        <p:spPr>
          <a:xfrm>
            <a:off x="1357764" y="1732749"/>
            <a:ext cx="2952328" cy="1907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Rectangle 9"/>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1"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1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2555776" y="1265169"/>
            <a:ext cx="2772000" cy="3459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733752" y="1265169"/>
            <a:ext cx="1835776" cy="17297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8" name="Rectangle 7"/>
          <p:cNvSpPr/>
          <p:nvPr userDrawn="1"/>
        </p:nvSpPr>
        <p:spPr>
          <a:xfrm>
            <a:off x="733752" y="2994577"/>
            <a:ext cx="1835776" cy="17297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 name="Rectangle 8"/>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3"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9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Rectangle 7"/>
          <p:cNvSpPr/>
          <p:nvPr userDrawn="1"/>
        </p:nvSpPr>
        <p:spPr>
          <a:xfrm>
            <a:off x="2411760" y="3943550"/>
            <a:ext cx="2160240" cy="1204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 name="Rectangle 8"/>
          <p:cNvSpPr/>
          <p:nvPr userDrawn="1"/>
        </p:nvSpPr>
        <p:spPr>
          <a:xfrm>
            <a:off x="4572000" y="0"/>
            <a:ext cx="2160240" cy="12047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Picture Placeholder 2"/>
          <p:cNvSpPr>
            <a:spLocks noGrp="1"/>
          </p:cNvSpPr>
          <p:nvPr>
            <p:ph type="pic" idx="1" hasCustomPrompt="1"/>
          </p:nvPr>
        </p:nvSpPr>
        <p:spPr>
          <a:xfrm>
            <a:off x="2411760" y="0"/>
            <a:ext cx="2160000" cy="39636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572240" y="1184596"/>
            <a:ext cx="2160000" cy="39636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21089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2"/>
          <p:cNvSpPr txBox="1">
            <a:spLocks noGrp="1"/>
          </p:cNvSpPr>
          <p:nvPr>
            <p:ph type="ctrTitle"/>
          </p:nvPr>
        </p:nvSpPr>
        <p:spPr>
          <a:xfrm>
            <a:off x="685800" y="1599299"/>
            <a:ext cx="7772400" cy="110354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subTitle" idx="1"/>
          </p:nvPr>
        </p:nvSpPr>
        <p:spPr>
          <a:xfrm>
            <a:off x="1371600" y="2917349"/>
            <a:ext cx="6400800" cy="131566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p22"/>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2"/>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11" name="Rectangle 10"/>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2"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552" y="1312698"/>
            <a:ext cx="3394308" cy="3387510"/>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675617" y="1445261"/>
            <a:ext cx="3104295" cy="2137916"/>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73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0" name="Rectangle 39"/>
          <p:cNvSpPr/>
          <p:nvPr userDrawn="1"/>
        </p:nvSpPr>
        <p:spPr>
          <a:xfrm>
            <a:off x="0" y="2893110"/>
            <a:ext cx="9144000" cy="225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5" name="Group 14"/>
          <p:cNvGrpSpPr/>
          <p:nvPr userDrawn="1"/>
        </p:nvGrpSpPr>
        <p:grpSpPr>
          <a:xfrm>
            <a:off x="920697" y="1554372"/>
            <a:ext cx="1298551" cy="2245030"/>
            <a:chOff x="2627784" y="1825002"/>
            <a:chExt cx="1198166" cy="2069560"/>
          </a:xfrm>
        </p:grpSpPr>
        <p:sp>
          <p:nvSpPr>
            <p:cNvPr id="9" name="Rounded Rectangle 8"/>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0" name="Rectangle 9"/>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1" name="Group 10"/>
            <p:cNvGrpSpPr/>
            <p:nvPr/>
          </p:nvGrpSpPr>
          <p:grpSpPr>
            <a:xfrm>
              <a:off x="3168829" y="3704452"/>
              <a:ext cx="116076" cy="127684"/>
              <a:chOff x="2453209" y="5151638"/>
              <a:chExt cx="191820" cy="211002"/>
            </a:xfrm>
          </p:grpSpPr>
          <p:sp>
            <p:nvSpPr>
              <p:cNvPr id="13" name="Oval 1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4" name="Rounded Rectangle 1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7" name="Picture Placeholder 2"/>
          <p:cNvSpPr>
            <a:spLocks noGrp="1"/>
          </p:cNvSpPr>
          <p:nvPr userDrawn="1">
            <p:ph type="pic" idx="1" hasCustomPrompt="1"/>
          </p:nvPr>
        </p:nvSpPr>
        <p:spPr>
          <a:xfrm>
            <a:off x="994588" y="1744448"/>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6" name="Group 15"/>
          <p:cNvGrpSpPr/>
          <p:nvPr userDrawn="1"/>
        </p:nvGrpSpPr>
        <p:grpSpPr>
          <a:xfrm>
            <a:off x="2910528" y="2090539"/>
            <a:ext cx="1298551" cy="2245030"/>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22" name="Picture Placeholder 2"/>
          <p:cNvSpPr>
            <a:spLocks noGrp="1"/>
          </p:cNvSpPr>
          <p:nvPr>
            <p:ph type="pic" idx="10" hasCustomPrompt="1"/>
          </p:nvPr>
        </p:nvSpPr>
        <p:spPr>
          <a:xfrm>
            <a:off x="2984419" y="2293906"/>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3" name="Group 22"/>
          <p:cNvGrpSpPr/>
          <p:nvPr userDrawn="1"/>
        </p:nvGrpSpPr>
        <p:grpSpPr>
          <a:xfrm>
            <a:off x="4900359" y="1384650"/>
            <a:ext cx="1298551" cy="2245030"/>
            <a:chOff x="2627784" y="1825002"/>
            <a:chExt cx="1198166" cy="2069560"/>
          </a:xfrm>
        </p:grpSpPr>
        <p:sp>
          <p:nvSpPr>
            <p:cNvPr id="24" name="Rounded Rectangle 23"/>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5" name="Rectangle 24"/>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26" name="Group 25"/>
            <p:cNvGrpSpPr/>
            <p:nvPr/>
          </p:nvGrpSpPr>
          <p:grpSpPr>
            <a:xfrm>
              <a:off x="3168829" y="3704452"/>
              <a:ext cx="116076" cy="127684"/>
              <a:chOff x="2453209" y="5151638"/>
              <a:chExt cx="191820" cy="211002"/>
            </a:xfrm>
          </p:grpSpPr>
          <p:sp>
            <p:nvSpPr>
              <p:cNvPr id="27" name="Oval 2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8" name="Rounded Rectangle 27"/>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29" name="Picture Placeholder 2"/>
          <p:cNvSpPr>
            <a:spLocks noGrp="1"/>
          </p:cNvSpPr>
          <p:nvPr>
            <p:ph type="pic" idx="11" hasCustomPrompt="1"/>
          </p:nvPr>
        </p:nvSpPr>
        <p:spPr>
          <a:xfrm>
            <a:off x="4974250" y="1588017"/>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9"/>
          <p:cNvGrpSpPr/>
          <p:nvPr userDrawn="1"/>
        </p:nvGrpSpPr>
        <p:grpSpPr>
          <a:xfrm>
            <a:off x="6890189" y="2347193"/>
            <a:ext cx="1298551" cy="2245030"/>
            <a:chOff x="2627784" y="1825002"/>
            <a:chExt cx="1198166" cy="2069560"/>
          </a:xfrm>
        </p:grpSpPr>
        <p:sp>
          <p:nvSpPr>
            <p:cNvPr id="31" name="Rounded Rectangle 3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2" name="Rectangle 3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33" name="Group 32"/>
            <p:cNvGrpSpPr/>
            <p:nvPr/>
          </p:nvGrpSpPr>
          <p:grpSpPr>
            <a:xfrm>
              <a:off x="3168829" y="3704452"/>
              <a:ext cx="116076" cy="127684"/>
              <a:chOff x="2453209" y="5151638"/>
              <a:chExt cx="191820" cy="211002"/>
            </a:xfrm>
          </p:grpSpPr>
          <p:sp>
            <p:nvSpPr>
              <p:cNvPr id="34" name="Oval 3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5" name="Rounded Rectangle 3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sp>
        <p:nvSpPr>
          <p:cNvPr id="36" name="Picture Placeholder 2"/>
          <p:cNvSpPr>
            <a:spLocks noGrp="1"/>
          </p:cNvSpPr>
          <p:nvPr>
            <p:ph type="pic" idx="12" hasCustomPrompt="1"/>
          </p:nvPr>
        </p:nvSpPr>
        <p:spPr>
          <a:xfrm>
            <a:off x="6964080" y="2550561"/>
            <a:ext cx="1143174" cy="180421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7" name="Rectangle 36"/>
          <p:cNvSpPr/>
          <p:nvPr userDrawn="1"/>
        </p:nvSpPr>
        <p:spPr>
          <a:xfrm>
            <a:off x="1" y="0"/>
            <a:ext cx="9108504" cy="8648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38" name="Title 1"/>
          <p:cNvSpPr>
            <a:spLocks noGrp="1"/>
          </p:cNvSpPr>
          <p:nvPr>
            <p:ph type="title" hasCustomPrompt="1"/>
          </p:nvPr>
        </p:nvSpPr>
        <p:spPr>
          <a:xfrm>
            <a:off x="0" y="25759"/>
            <a:ext cx="9144000" cy="777249"/>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4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881"/>
            <a:ext cx="477240" cy="71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54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593"/>
            <a:ext cx="9144000" cy="576597"/>
          </a:xfrm>
          <a:prstGeom prst="rect">
            <a:avLst/>
          </a:prstGeom>
        </p:spPr>
        <p:txBody>
          <a:bodyPr anchor="ctr"/>
          <a:lstStyle>
            <a:lvl1pPr marL="0" indent="0" algn="ctr">
              <a:buNone/>
              <a:defRPr sz="4000"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2637"/>
            <a:ext cx="2849840" cy="3652550"/>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mn-lt"/>
            </a:endParaRPr>
          </a:p>
        </p:txBody>
      </p:sp>
      <p:sp>
        <p:nvSpPr>
          <p:cNvPr id="15" name="Rounded Rectangle 14"/>
          <p:cNvSpPr/>
          <p:nvPr userDrawn="1"/>
        </p:nvSpPr>
        <p:spPr>
          <a:xfrm>
            <a:off x="531932" y="1348748"/>
            <a:ext cx="108520" cy="3243474"/>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bg1"/>
              </a:solidFill>
              <a:latin typeface="+mn-lt"/>
            </a:endParaRPr>
          </a:p>
        </p:txBody>
      </p:sp>
      <p:sp>
        <p:nvSpPr>
          <p:cNvPr id="16" name="Half Frame 15"/>
          <p:cNvSpPr/>
          <p:nvPr userDrawn="1"/>
        </p:nvSpPr>
        <p:spPr>
          <a:xfrm rot="5400000">
            <a:off x="2592410" y="1239581"/>
            <a:ext cx="502796"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mn-lt"/>
            </a:endParaRPr>
          </a:p>
        </p:txBody>
      </p:sp>
    </p:spTree>
    <p:extLst>
      <p:ext uri="{BB962C8B-B14F-4D97-AF65-F5344CB8AC3E}">
        <p14:creationId xmlns:p14="http://schemas.microsoft.com/office/powerpoint/2010/main" val="569724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454882A4-F510-43D0-BF52-907BCEB4D24C}"/>
              </a:ext>
            </a:extLst>
          </p:cNvPr>
          <p:cNvGrpSpPr/>
          <p:nvPr userDrawn="1"/>
        </p:nvGrpSpPr>
        <p:grpSpPr>
          <a:xfrm>
            <a:off x="-74236" y="-78334"/>
            <a:ext cx="9306190" cy="5288975"/>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a:extLst>
                <a:ext uri="{FF2B5EF4-FFF2-40B4-BE49-F238E27FC236}">
                  <a16:creationId xmlns:a16="http://schemas.microsoft.com/office/drawing/2014/main"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Chord 92">
              <a:extLst>
                <a:ext uri="{FF2B5EF4-FFF2-40B4-BE49-F238E27FC236}">
                  <a16:creationId xmlns:a16="http://schemas.microsoft.com/office/drawing/2014/main"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4" name="Straight Connector 93">
              <a:extLst>
                <a:ext uri="{FF2B5EF4-FFF2-40B4-BE49-F238E27FC236}">
                  <a16:creationId xmlns:a16="http://schemas.microsoft.com/office/drawing/2014/main"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4" name="Straight Connector 163">
              <a:extLst>
                <a:ext uri="{FF2B5EF4-FFF2-40B4-BE49-F238E27FC236}">
                  <a16:creationId xmlns:a16="http://schemas.microsoft.com/office/drawing/2014/main"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8" name="Straight Connector 187">
              <a:extLst>
                <a:ext uri="{FF2B5EF4-FFF2-40B4-BE49-F238E27FC236}">
                  <a16:creationId xmlns:a16="http://schemas.microsoft.com/office/drawing/2014/main"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5" name="Straight Connector 214">
              <a:extLst>
                <a:ext uri="{FF2B5EF4-FFF2-40B4-BE49-F238E27FC236}">
                  <a16:creationId xmlns:a16="http://schemas.microsoft.com/office/drawing/2014/main"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864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188BEA61-F084-411B-A153-E0C996B4C3E5}"/>
              </a:ext>
            </a:extLst>
          </p:cNvPr>
          <p:cNvGrpSpPr/>
          <p:nvPr userDrawn="1"/>
        </p:nvGrpSpPr>
        <p:grpSpPr>
          <a:xfrm>
            <a:off x="-74236" y="-78334"/>
            <a:ext cx="9306190" cy="5288975"/>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a:extLst>
                <a:ext uri="{FF2B5EF4-FFF2-40B4-BE49-F238E27FC236}">
                  <a16:creationId xmlns:a16="http://schemas.microsoft.com/office/drawing/2014/main"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Chord 92">
              <a:extLst>
                <a:ext uri="{FF2B5EF4-FFF2-40B4-BE49-F238E27FC236}">
                  <a16:creationId xmlns:a16="http://schemas.microsoft.com/office/drawing/2014/main"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4" name="Straight Connector 93">
              <a:extLst>
                <a:ext uri="{FF2B5EF4-FFF2-40B4-BE49-F238E27FC236}">
                  <a16:creationId xmlns:a16="http://schemas.microsoft.com/office/drawing/2014/main"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4" name="Straight Connector 163">
              <a:extLst>
                <a:ext uri="{FF2B5EF4-FFF2-40B4-BE49-F238E27FC236}">
                  <a16:creationId xmlns:a16="http://schemas.microsoft.com/office/drawing/2014/main"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8" name="Straight Connector 187">
              <a:extLst>
                <a:ext uri="{FF2B5EF4-FFF2-40B4-BE49-F238E27FC236}">
                  <a16:creationId xmlns:a16="http://schemas.microsoft.com/office/drawing/2014/main"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5" name="Straight Connector 214">
              <a:extLst>
                <a:ext uri="{FF2B5EF4-FFF2-40B4-BE49-F238E27FC236}">
                  <a16:creationId xmlns:a16="http://schemas.microsoft.com/office/drawing/2014/main"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646DA1A7-7190-4BA9-A8FB-8B1D9D609C1A}"/>
              </a:ext>
            </a:extLst>
          </p:cNvPr>
          <p:cNvGrpSpPr/>
          <p:nvPr userDrawn="1"/>
        </p:nvGrpSpPr>
        <p:grpSpPr>
          <a:xfrm>
            <a:off x="-21583" y="-54667"/>
            <a:ext cx="1975767" cy="1231322"/>
            <a:chOff x="-28777" y="-72822"/>
            <a:chExt cx="2634356" cy="1640244"/>
          </a:xfrm>
        </p:grpSpPr>
        <p:cxnSp>
          <p:nvCxnSpPr>
            <p:cNvPr id="218" name="Straight Connector 217">
              <a:extLst>
                <a:ext uri="{FF2B5EF4-FFF2-40B4-BE49-F238E27FC236}">
                  <a16:creationId xmlns:a16="http://schemas.microsoft.com/office/drawing/2014/main"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Oval 278">
              <a:extLst>
                <a:ext uri="{FF2B5EF4-FFF2-40B4-BE49-F238E27FC236}">
                  <a16:creationId xmlns:a16="http://schemas.microsoft.com/office/drawing/2014/main"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Oval 297">
              <a:extLst>
                <a:ext uri="{FF2B5EF4-FFF2-40B4-BE49-F238E27FC236}">
                  <a16:creationId xmlns:a16="http://schemas.microsoft.com/office/drawing/2014/main"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9" name="Oval 298">
              <a:extLst>
                <a:ext uri="{FF2B5EF4-FFF2-40B4-BE49-F238E27FC236}">
                  <a16:creationId xmlns:a16="http://schemas.microsoft.com/office/drawing/2014/main"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0" name="Oval 299">
              <a:extLst>
                <a:ext uri="{FF2B5EF4-FFF2-40B4-BE49-F238E27FC236}">
                  <a16:creationId xmlns:a16="http://schemas.microsoft.com/office/drawing/2014/main"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1" name="Straight Connector 300">
              <a:extLst>
                <a:ext uri="{FF2B5EF4-FFF2-40B4-BE49-F238E27FC236}">
                  <a16:creationId xmlns:a16="http://schemas.microsoft.com/office/drawing/2014/main"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4" name="Straight Connector 303">
              <a:extLst>
                <a:ext uri="{FF2B5EF4-FFF2-40B4-BE49-F238E27FC236}">
                  <a16:creationId xmlns:a16="http://schemas.microsoft.com/office/drawing/2014/main"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11" name="Straight Connector 310">
              <a:extLst>
                <a:ext uri="{FF2B5EF4-FFF2-40B4-BE49-F238E27FC236}">
                  <a16:creationId xmlns:a16="http://schemas.microsoft.com/office/drawing/2014/main"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31" name="Straight Connector 330">
              <a:extLst>
                <a:ext uri="{FF2B5EF4-FFF2-40B4-BE49-F238E27FC236}">
                  <a16:creationId xmlns:a16="http://schemas.microsoft.com/office/drawing/2014/main"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48" name="Straight Connector 347">
              <a:extLst>
                <a:ext uri="{FF2B5EF4-FFF2-40B4-BE49-F238E27FC236}">
                  <a16:creationId xmlns:a16="http://schemas.microsoft.com/office/drawing/2014/main"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id="{94A52F1D-A8E0-4B79-AD02-40EE13ACFDCE}"/>
              </a:ext>
            </a:extLst>
          </p:cNvPr>
          <p:cNvGrpSpPr/>
          <p:nvPr userDrawn="1"/>
        </p:nvGrpSpPr>
        <p:grpSpPr>
          <a:xfrm flipH="1">
            <a:off x="7180244" y="-51223"/>
            <a:ext cx="1975767" cy="1231322"/>
            <a:chOff x="123623" y="79578"/>
            <a:chExt cx="2634356" cy="1640244"/>
          </a:xfrm>
        </p:grpSpPr>
        <p:cxnSp>
          <p:nvCxnSpPr>
            <p:cNvPr id="390" name="Straight Connector 389">
              <a:extLst>
                <a:ext uri="{FF2B5EF4-FFF2-40B4-BE49-F238E27FC236}">
                  <a16:creationId xmlns:a16="http://schemas.microsoft.com/office/drawing/2014/main"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4" name="Oval 423">
              <a:extLst>
                <a:ext uri="{FF2B5EF4-FFF2-40B4-BE49-F238E27FC236}">
                  <a16:creationId xmlns:a16="http://schemas.microsoft.com/office/drawing/2014/main"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5" name="Oval 424">
              <a:extLst>
                <a:ext uri="{FF2B5EF4-FFF2-40B4-BE49-F238E27FC236}">
                  <a16:creationId xmlns:a16="http://schemas.microsoft.com/office/drawing/2014/main"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6" name="Oval 425">
              <a:extLst>
                <a:ext uri="{FF2B5EF4-FFF2-40B4-BE49-F238E27FC236}">
                  <a16:creationId xmlns:a16="http://schemas.microsoft.com/office/drawing/2014/main"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8" name="Oval 427">
              <a:extLst>
                <a:ext uri="{FF2B5EF4-FFF2-40B4-BE49-F238E27FC236}">
                  <a16:creationId xmlns:a16="http://schemas.microsoft.com/office/drawing/2014/main"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9" name="Oval 428">
              <a:extLst>
                <a:ext uri="{FF2B5EF4-FFF2-40B4-BE49-F238E27FC236}">
                  <a16:creationId xmlns:a16="http://schemas.microsoft.com/office/drawing/2014/main"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0" name="Oval 429">
              <a:extLst>
                <a:ext uri="{FF2B5EF4-FFF2-40B4-BE49-F238E27FC236}">
                  <a16:creationId xmlns:a16="http://schemas.microsoft.com/office/drawing/2014/main"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1" name="Oval 430">
              <a:extLst>
                <a:ext uri="{FF2B5EF4-FFF2-40B4-BE49-F238E27FC236}">
                  <a16:creationId xmlns:a16="http://schemas.microsoft.com/office/drawing/2014/main"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2" name="Oval 431">
              <a:extLst>
                <a:ext uri="{FF2B5EF4-FFF2-40B4-BE49-F238E27FC236}">
                  <a16:creationId xmlns:a16="http://schemas.microsoft.com/office/drawing/2014/main"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3" name="Oval 432">
              <a:extLst>
                <a:ext uri="{FF2B5EF4-FFF2-40B4-BE49-F238E27FC236}">
                  <a16:creationId xmlns:a16="http://schemas.microsoft.com/office/drawing/2014/main"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4" name="Oval 433">
              <a:extLst>
                <a:ext uri="{FF2B5EF4-FFF2-40B4-BE49-F238E27FC236}">
                  <a16:creationId xmlns:a16="http://schemas.microsoft.com/office/drawing/2014/main"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5" name="Oval 434">
              <a:extLst>
                <a:ext uri="{FF2B5EF4-FFF2-40B4-BE49-F238E27FC236}">
                  <a16:creationId xmlns:a16="http://schemas.microsoft.com/office/drawing/2014/main"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36" name="Straight Connector 435">
              <a:extLst>
                <a:ext uri="{FF2B5EF4-FFF2-40B4-BE49-F238E27FC236}">
                  <a16:creationId xmlns:a16="http://schemas.microsoft.com/office/drawing/2014/main"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39" name="Straight Connector 438">
              <a:extLst>
                <a:ext uri="{FF2B5EF4-FFF2-40B4-BE49-F238E27FC236}">
                  <a16:creationId xmlns:a16="http://schemas.microsoft.com/office/drawing/2014/main"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a16="http://schemas.microsoft.com/office/drawing/2014/main"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45" name="Straight Connector 444">
              <a:extLst>
                <a:ext uri="{FF2B5EF4-FFF2-40B4-BE49-F238E27FC236}">
                  <a16:creationId xmlns:a16="http://schemas.microsoft.com/office/drawing/2014/main"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48" name="Straight Connector 447">
              <a:extLst>
                <a:ext uri="{FF2B5EF4-FFF2-40B4-BE49-F238E27FC236}">
                  <a16:creationId xmlns:a16="http://schemas.microsoft.com/office/drawing/2014/main"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50" name="Straight Connector 449">
              <a:extLst>
                <a:ext uri="{FF2B5EF4-FFF2-40B4-BE49-F238E27FC236}">
                  <a16:creationId xmlns:a16="http://schemas.microsoft.com/office/drawing/2014/main"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5438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6A6D89-45A1-4F7A-9D0C-EDD11307D6BF}"/>
              </a:ext>
            </a:extLst>
          </p:cNvPr>
          <p:cNvGrpSpPr/>
          <p:nvPr userDrawn="1"/>
        </p:nvGrpSpPr>
        <p:grpSpPr>
          <a:xfrm>
            <a:off x="-74236" y="-78334"/>
            <a:ext cx="9306190" cy="5288975"/>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4" name="Straight Connector 83">
              <a:extLst>
                <a:ext uri="{FF2B5EF4-FFF2-40B4-BE49-F238E27FC236}">
                  <a16:creationId xmlns:a16="http://schemas.microsoft.com/office/drawing/2014/main"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7" name="Straight Connector 86">
              <a:extLst>
                <a:ext uri="{FF2B5EF4-FFF2-40B4-BE49-F238E27FC236}">
                  <a16:creationId xmlns:a16="http://schemas.microsoft.com/office/drawing/2014/main"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Chord 91">
              <a:extLst>
                <a:ext uri="{FF2B5EF4-FFF2-40B4-BE49-F238E27FC236}">
                  <a16:creationId xmlns:a16="http://schemas.microsoft.com/office/drawing/2014/main"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Oval 145">
              <a:extLst>
                <a:ext uri="{FF2B5EF4-FFF2-40B4-BE49-F238E27FC236}">
                  <a16:creationId xmlns:a16="http://schemas.microsoft.com/office/drawing/2014/main"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Chord 160">
              <a:extLst>
                <a:ext uri="{FF2B5EF4-FFF2-40B4-BE49-F238E27FC236}">
                  <a16:creationId xmlns:a16="http://schemas.microsoft.com/office/drawing/2014/main"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3" name="Straight Connector 162">
              <a:extLst>
                <a:ext uri="{FF2B5EF4-FFF2-40B4-BE49-F238E27FC236}">
                  <a16:creationId xmlns:a16="http://schemas.microsoft.com/office/drawing/2014/main"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Oval 180">
              <a:extLst>
                <a:ext uri="{FF2B5EF4-FFF2-40B4-BE49-F238E27FC236}">
                  <a16:creationId xmlns:a16="http://schemas.microsoft.com/office/drawing/2014/main"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7" name="Straight Connector 186">
              <a:extLst>
                <a:ext uri="{FF2B5EF4-FFF2-40B4-BE49-F238E27FC236}">
                  <a16:creationId xmlns:a16="http://schemas.microsoft.com/office/drawing/2014/main"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0" name="Straight Connector 189">
              <a:extLst>
                <a:ext uri="{FF2B5EF4-FFF2-40B4-BE49-F238E27FC236}">
                  <a16:creationId xmlns:a16="http://schemas.microsoft.com/office/drawing/2014/main"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2" name="Oval 211">
              <a:extLst>
                <a:ext uri="{FF2B5EF4-FFF2-40B4-BE49-F238E27FC236}">
                  <a16:creationId xmlns:a16="http://schemas.microsoft.com/office/drawing/2014/main"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4" name="Straight Connector 213">
              <a:extLst>
                <a:ext uri="{FF2B5EF4-FFF2-40B4-BE49-F238E27FC236}">
                  <a16:creationId xmlns:a16="http://schemas.microsoft.com/office/drawing/2014/main"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27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A93A0354-2687-4B75-81A7-A8072F1BC991}"/>
              </a:ext>
            </a:extLst>
          </p:cNvPr>
          <p:cNvGrpSpPr/>
          <p:nvPr userDrawn="1"/>
        </p:nvGrpSpPr>
        <p:grpSpPr>
          <a:xfrm>
            <a:off x="-74236" y="-78334"/>
            <a:ext cx="9306190" cy="5288975"/>
            <a:chOff x="-98982" y="-104349"/>
            <a:chExt cx="12408253" cy="7045442"/>
          </a:xfrm>
          <a:solidFill>
            <a:schemeClr val="bg1">
              <a:alpha val="10000"/>
            </a:schemeClr>
          </a:solidFill>
        </p:grpSpPr>
        <p:cxnSp>
          <p:nvCxnSpPr>
            <p:cNvPr id="218" name="Straight Connector 217">
              <a:extLst>
                <a:ext uri="{FF2B5EF4-FFF2-40B4-BE49-F238E27FC236}">
                  <a16:creationId xmlns:a16="http://schemas.microsoft.com/office/drawing/2014/main"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Oval 287">
              <a:extLst>
                <a:ext uri="{FF2B5EF4-FFF2-40B4-BE49-F238E27FC236}">
                  <a16:creationId xmlns:a16="http://schemas.microsoft.com/office/drawing/2014/main"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Oval 288">
              <a:extLst>
                <a:ext uri="{FF2B5EF4-FFF2-40B4-BE49-F238E27FC236}">
                  <a16:creationId xmlns:a16="http://schemas.microsoft.com/office/drawing/2014/main"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Oval 289">
              <a:extLst>
                <a:ext uri="{FF2B5EF4-FFF2-40B4-BE49-F238E27FC236}">
                  <a16:creationId xmlns:a16="http://schemas.microsoft.com/office/drawing/2014/main"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Oval 290">
              <a:extLst>
                <a:ext uri="{FF2B5EF4-FFF2-40B4-BE49-F238E27FC236}">
                  <a16:creationId xmlns:a16="http://schemas.microsoft.com/office/drawing/2014/main"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2" name="Oval 291">
              <a:extLst>
                <a:ext uri="{FF2B5EF4-FFF2-40B4-BE49-F238E27FC236}">
                  <a16:creationId xmlns:a16="http://schemas.microsoft.com/office/drawing/2014/main"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Oval 292">
              <a:extLst>
                <a:ext uri="{FF2B5EF4-FFF2-40B4-BE49-F238E27FC236}">
                  <a16:creationId xmlns:a16="http://schemas.microsoft.com/office/drawing/2014/main"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4" name="Oval 293">
              <a:extLst>
                <a:ext uri="{FF2B5EF4-FFF2-40B4-BE49-F238E27FC236}">
                  <a16:creationId xmlns:a16="http://schemas.microsoft.com/office/drawing/2014/main"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Oval 294">
              <a:extLst>
                <a:ext uri="{FF2B5EF4-FFF2-40B4-BE49-F238E27FC236}">
                  <a16:creationId xmlns:a16="http://schemas.microsoft.com/office/drawing/2014/main"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Oval 295">
              <a:extLst>
                <a:ext uri="{FF2B5EF4-FFF2-40B4-BE49-F238E27FC236}">
                  <a16:creationId xmlns:a16="http://schemas.microsoft.com/office/drawing/2014/main"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Oval 296">
              <a:extLst>
                <a:ext uri="{FF2B5EF4-FFF2-40B4-BE49-F238E27FC236}">
                  <a16:creationId xmlns:a16="http://schemas.microsoft.com/office/drawing/2014/main"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Oval 297">
              <a:extLst>
                <a:ext uri="{FF2B5EF4-FFF2-40B4-BE49-F238E27FC236}">
                  <a16:creationId xmlns:a16="http://schemas.microsoft.com/office/drawing/2014/main"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99" name="Straight Connector 298">
              <a:extLst>
                <a:ext uri="{FF2B5EF4-FFF2-40B4-BE49-F238E27FC236}">
                  <a16:creationId xmlns:a16="http://schemas.microsoft.com/office/drawing/2014/main"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2" name="Straight Connector 301">
              <a:extLst>
                <a:ext uri="{FF2B5EF4-FFF2-40B4-BE49-F238E27FC236}">
                  <a16:creationId xmlns:a16="http://schemas.microsoft.com/office/drawing/2014/main"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7" name="Chord 306">
              <a:extLst>
                <a:ext uri="{FF2B5EF4-FFF2-40B4-BE49-F238E27FC236}">
                  <a16:creationId xmlns:a16="http://schemas.microsoft.com/office/drawing/2014/main"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8" name="Straight Connector 307">
              <a:extLst>
                <a:ext uri="{FF2B5EF4-FFF2-40B4-BE49-F238E27FC236}">
                  <a16:creationId xmlns:a16="http://schemas.microsoft.com/office/drawing/2014/main"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1" name="Oval 360">
              <a:extLst>
                <a:ext uri="{FF2B5EF4-FFF2-40B4-BE49-F238E27FC236}">
                  <a16:creationId xmlns:a16="http://schemas.microsoft.com/office/drawing/2014/main"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2" name="Oval 361">
              <a:extLst>
                <a:ext uri="{FF2B5EF4-FFF2-40B4-BE49-F238E27FC236}">
                  <a16:creationId xmlns:a16="http://schemas.microsoft.com/office/drawing/2014/main"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3" name="Oval 362">
              <a:extLst>
                <a:ext uri="{FF2B5EF4-FFF2-40B4-BE49-F238E27FC236}">
                  <a16:creationId xmlns:a16="http://schemas.microsoft.com/office/drawing/2014/main"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4" name="Oval 363">
              <a:extLst>
                <a:ext uri="{FF2B5EF4-FFF2-40B4-BE49-F238E27FC236}">
                  <a16:creationId xmlns:a16="http://schemas.microsoft.com/office/drawing/2014/main"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Oval 364">
              <a:extLst>
                <a:ext uri="{FF2B5EF4-FFF2-40B4-BE49-F238E27FC236}">
                  <a16:creationId xmlns:a16="http://schemas.microsoft.com/office/drawing/2014/main"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6" name="Oval 365">
              <a:extLst>
                <a:ext uri="{FF2B5EF4-FFF2-40B4-BE49-F238E27FC236}">
                  <a16:creationId xmlns:a16="http://schemas.microsoft.com/office/drawing/2014/main"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Oval 366">
              <a:extLst>
                <a:ext uri="{FF2B5EF4-FFF2-40B4-BE49-F238E27FC236}">
                  <a16:creationId xmlns:a16="http://schemas.microsoft.com/office/drawing/2014/main"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8" name="Oval 367">
              <a:extLst>
                <a:ext uri="{FF2B5EF4-FFF2-40B4-BE49-F238E27FC236}">
                  <a16:creationId xmlns:a16="http://schemas.microsoft.com/office/drawing/2014/main"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Oval 368">
              <a:extLst>
                <a:ext uri="{FF2B5EF4-FFF2-40B4-BE49-F238E27FC236}">
                  <a16:creationId xmlns:a16="http://schemas.microsoft.com/office/drawing/2014/main"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0" name="Oval 369">
              <a:extLst>
                <a:ext uri="{FF2B5EF4-FFF2-40B4-BE49-F238E27FC236}">
                  <a16:creationId xmlns:a16="http://schemas.microsoft.com/office/drawing/2014/main"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1" name="Oval 370">
              <a:extLst>
                <a:ext uri="{FF2B5EF4-FFF2-40B4-BE49-F238E27FC236}">
                  <a16:creationId xmlns:a16="http://schemas.microsoft.com/office/drawing/2014/main"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2" name="Oval 371">
              <a:extLst>
                <a:ext uri="{FF2B5EF4-FFF2-40B4-BE49-F238E27FC236}">
                  <a16:creationId xmlns:a16="http://schemas.microsoft.com/office/drawing/2014/main"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3" name="Oval 372">
              <a:extLst>
                <a:ext uri="{FF2B5EF4-FFF2-40B4-BE49-F238E27FC236}">
                  <a16:creationId xmlns:a16="http://schemas.microsoft.com/office/drawing/2014/main"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4" name="Oval 373">
              <a:extLst>
                <a:ext uri="{FF2B5EF4-FFF2-40B4-BE49-F238E27FC236}">
                  <a16:creationId xmlns:a16="http://schemas.microsoft.com/office/drawing/2014/main"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5" name="Oval 374">
              <a:extLst>
                <a:ext uri="{FF2B5EF4-FFF2-40B4-BE49-F238E27FC236}">
                  <a16:creationId xmlns:a16="http://schemas.microsoft.com/office/drawing/2014/main"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6" name="Chord 375">
              <a:extLst>
                <a:ext uri="{FF2B5EF4-FFF2-40B4-BE49-F238E27FC236}">
                  <a16:creationId xmlns:a16="http://schemas.microsoft.com/office/drawing/2014/main"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7" name="Chord 376">
              <a:extLst>
                <a:ext uri="{FF2B5EF4-FFF2-40B4-BE49-F238E27FC236}">
                  <a16:creationId xmlns:a16="http://schemas.microsoft.com/office/drawing/2014/main"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78" name="Straight Connector 377">
              <a:extLst>
                <a:ext uri="{FF2B5EF4-FFF2-40B4-BE49-F238E27FC236}">
                  <a16:creationId xmlns:a16="http://schemas.microsoft.com/office/drawing/2014/main"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6" name="Oval 395">
              <a:extLst>
                <a:ext uri="{FF2B5EF4-FFF2-40B4-BE49-F238E27FC236}">
                  <a16:creationId xmlns:a16="http://schemas.microsoft.com/office/drawing/2014/main"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7" name="Oval 396">
              <a:extLst>
                <a:ext uri="{FF2B5EF4-FFF2-40B4-BE49-F238E27FC236}">
                  <a16:creationId xmlns:a16="http://schemas.microsoft.com/office/drawing/2014/main"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Oval 397">
              <a:extLst>
                <a:ext uri="{FF2B5EF4-FFF2-40B4-BE49-F238E27FC236}">
                  <a16:creationId xmlns:a16="http://schemas.microsoft.com/office/drawing/2014/main"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9" name="Oval 398">
              <a:extLst>
                <a:ext uri="{FF2B5EF4-FFF2-40B4-BE49-F238E27FC236}">
                  <a16:creationId xmlns:a16="http://schemas.microsoft.com/office/drawing/2014/main"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0" name="Oval 399">
              <a:extLst>
                <a:ext uri="{FF2B5EF4-FFF2-40B4-BE49-F238E27FC236}">
                  <a16:creationId xmlns:a16="http://schemas.microsoft.com/office/drawing/2014/main"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1" name="Oval 400">
              <a:extLst>
                <a:ext uri="{FF2B5EF4-FFF2-40B4-BE49-F238E27FC236}">
                  <a16:creationId xmlns:a16="http://schemas.microsoft.com/office/drawing/2014/main"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2" name="Straight Connector 401">
              <a:extLst>
                <a:ext uri="{FF2B5EF4-FFF2-40B4-BE49-F238E27FC236}">
                  <a16:creationId xmlns:a16="http://schemas.microsoft.com/office/drawing/2014/main"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5" name="Straight Connector 404">
              <a:extLst>
                <a:ext uri="{FF2B5EF4-FFF2-40B4-BE49-F238E27FC236}">
                  <a16:creationId xmlns:a16="http://schemas.microsoft.com/office/drawing/2014/main"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a16="http://schemas.microsoft.com/office/drawing/2014/main"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0" name="Straight Connector 409">
              <a:extLst>
                <a:ext uri="{FF2B5EF4-FFF2-40B4-BE49-F238E27FC236}">
                  <a16:creationId xmlns:a16="http://schemas.microsoft.com/office/drawing/2014/main"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8" name="Oval 427">
              <a:extLst>
                <a:ext uri="{FF2B5EF4-FFF2-40B4-BE49-F238E27FC236}">
                  <a16:creationId xmlns:a16="http://schemas.microsoft.com/office/drawing/2014/main"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29" name="Straight Connector 428">
              <a:extLst>
                <a:ext uri="{FF2B5EF4-FFF2-40B4-BE49-F238E27FC236}">
                  <a16:creationId xmlns:a16="http://schemas.microsoft.com/office/drawing/2014/main"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4407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a16="http://schemas.microsoft.com/office/drawing/2014/main" id="{A62A4E05-D5EC-4D7B-ABD9-783098202487}"/>
              </a:ext>
            </a:extLst>
          </p:cNvPr>
          <p:cNvSpPr/>
          <p:nvPr userDrawn="1"/>
        </p:nvSpPr>
        <p:spPr>
          <a:xfrm flipV="1">
            <a:off x="0" y="-5393"/>
            <a:ext cx="9144000" cy="213864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a:p>
        </p:txBody>
      </p:sp>
      <p:sp>
        <p:nvSpPr>
          <p:cNvPr id="227" name="Block Arc 1">
            <a:extLst>
              <a:ext uri="{FF2B5EF4-FFF2-40B4-BE49-F238E27FC236}">
                <a16:creationId xmlns:a16="http://schemas.microsoft.com/office/drawing/2014/main" id="{E9A8D7B4-3433-4BFA-9525-FD17C4D2B7B7}"/>
              </a:ext>
            </a:extLst>
          </p:cNvPr>
          <p:cNvSpPr/>
          <p:nvPr userDrawn="1"/>
        </p:nvSpPr>
        <p:spPr>
          <a:xfrm>
            <a:off x="2686691" y="1258907"/>
            <a:ext cx="1755000" cy="1756625"/>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29" name="Block Arc 13">
            <a:extLst>
              <a:ext uri="{FF2B5EF4-FFF2-40B4-BE49-F238E27FC236}">
                <a16:creationId xmlns:a16="http://schemas.microsoft.com/office/drawing/2014/main" id="{1D21E8CD-0062-46B8-B48F-BCBBA362EC1D}"/>
              </a:ext>
            </a:extLst>
          </p:cNvPr>
          <p:cNvSpPr/>
          <p:nvPr userDrawn="1"/>
        </p:nvSpPr>
        <p:spPr>
          <a:xfrm>
            <a:off x="4703474" y="1258907"/>
            <a:ext cx="1755000" cy="1756625"/>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30" name="Block Arc 15">
            <a:extLst>
              <a:ext uri="{FF2B5EF4-FFF2-40B4-BE49-F238E27FC236}">
                <a16:creationId xmlns:a16="http://schemas.microsoft.com/office/drawing/2014/main" id="{5E72CE5D-50AB-4E79-B094-8452C1CB1BC5}"/>
              </a:ext>
            </a:extLst>
          </p:cNvPr>
          <p:cNvSpPr/>
          <p:nvPr userDrawn="1"/>
        </p:nvSpPr>
        <p:spPr>
          <a:xfrm>
            <a:off x="6720257" y="1258907"/>
            <a:ext cx="1755000" cy="1756625"/>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sp>
        <p:nvSpPr>
          <p:cNvPr id="228" name="Block Arc 12">
            <a:extLst>
              <a:ext uri="{FF2B5EF4-FFF2-40B4-BE49-F238E27FC236}">
                <a16:creationId xmlns:a16="http://schemas.microsoft.com/office/drawing/2014/main" id="{2E091664-DD03-46FE-8304-18866EBB8D12}"/>
              </a:ext>
            </a:extLst>
          </p:cNvPr>
          <p:cNvSpPr/>
          <p:nvPr userDrawn="1"/>
        </p:nvSpPr>
        <p:spPr>
          <a:xfrm>
            <a:off x="669908" y="1258907"/>
            <a:ext cx="1755000" cy="1756625"/>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latin typeface="+mn-lt"/>
            </a:endParaRPr>
          </a:p>
        </p:txBody>
      </p:sp>
      <p:grpSp>
        <p:nvGrpSpPr>
          <p:cNvPr id="4" name="Group 3">
            <a:extLst>
              <a:ext uri="{FF2B5EF4-FFF2-40B4-BE49-F238E27FC236}">
                <a16:creationId xmlns:a16="http://schemas.microsoft.com/office/drawing/2014/main" id="{B76B9D93-713A-40ED-94C2-DA91F74E3A74}"/>
              </a:ext>
            </a:extLst>
          </p:cNvPr>
          <p:cNvGrpSpPr/>
          <p:nvPr userDrawn="1"/>
        </p:nvGrpSpPr>
        <p:grpSpPr>
          <a:xfrm>
            <a:off x="-74236" y="-78334"/>
            <a:ext cx="9306190" cy="5288975"/>
            <a:chOff x="-98982" y="-104349"/>
            <a:chExt cx="12408253" cy="7045442"/>
          </a:xfrm>
          <a:solidFill>
            <a:schemeClr val="bg1">
              <a:alpha val="10000"/>
            </a:schemeClr>
          </a:solidFill>
        </p:grpSpPr>
        <p:cxnSp>
          <p:nvCxnSpPr>
            <p:cNvPr id="5" name="Straight Connector 4">
              <a:extLst>
                <a:ext uri="{FF2B5EF4-FFF2-40B4-BE49-F238E27FC236}">
                  <a16:creationId xmlns:a16="http://schemas.microsoft.com/office/drawing/2014/main"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6" name="Straight Connector 85">
              <a:extLst>
                <a:ext uri="{FF2B5EF4-FFF2-40B4-BE49-F238E27FC236}">
                  <a16:creationId xmlns:a16="http://schemas.microsoft.com/office/drawing/2014/main"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9" name="Straight Connector 88">
              <a:extLst>
                <a:ext uri="{FF2B5EF4-FFF2-40B4-BE49-F238E27FC236}">
                  <a16:creationId xmlns:a16="http://schemas.microsoft.com/office/drawing/2014/main"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a16="http://schemas.microsoft.com/office/drawing/2014/main"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Chord 93">
              <a:extLst>
                <a:ext uri="{FF2B5EF4-FFF2-40B4-BE49-F238E27FC236}">
                  <a16:creationId xmlns:a16="http://schemas.microsoft.com/office/drawing/2014/main"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5" name="Straight Connector 94">
              <a:extLst>
                <a:ext uri="{FF2B5EF4-FFF2-40B4-BE49-F238E27FC236}">
                  <a16:creationId xmlns:a16="http://schemas.microsoft.com/office/drawing/2014/main"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Chord 162">
              <a:extLst>
                <a:ext uri="{FF2B5EF4-FFF2-40B4-BE49-F238E27FC236}">
                  <a16:creationId xmlns:a16="http://schemas.microsoft.com/office/drawing/2014/main"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Chord 163">
              <a:extLst>
                <a:ext uri="{FF2B5EF4-FFF2-40B4-BE49-F238E27FC236}">
                  <a16:creationId xmlns:a16="http://schemas.microsoft.com/office/drawing/2014/main"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5" name="Straight Connector 164">
              <a:extLst>
                <a:ext uri="{FF2B5EF4-FFF2-40B4-BE49-F238E27FC236}">
                  <a16:creationId xmlns:a16="http://schemas.microsoft.com/office/drawing/2014/main"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9" name="Straight Connector 188">
              <a:extLst>
                <a:ext uri="{FF2B5EF4-FFF2-40B4-BE49-F238E27FC236}">
                  <a16:creationId xmlns:a16="http://schemas.microsoft.com/office/drawing/2014/main"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2" name="Straight Connector 191">
              <a:extLst>
                <a:ext uri="{FF2B5EF4-FFF2-40B4-BE49-F238E27FC236}">
                  <a16:creationId xmlns:a16="http://schemas.microsoft.com/office/drawing/2014/main"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a16="http://schemas.microsoft.com/office/drawing/2014/main"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7" name="Straight Connector 196">
              <a:extLst>
                <a:ext uri="{FF2B5EF4-FFF2-40B4-BE49-F238E27FC236}">
                  <a16:creationId xmlns:a16="http://schemas.microsoft.com/office/drawing/2014/main"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4" name="Oval 213">
              <a:extLst>
                <a:ext uri="{FF2B5EF4-FFF2-40B4-BE49-F238E27FC236}">
                  <a16:creationId xmlns:a16="http://schemas.microsoft.com/office/drawing/2014/main"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5" name="Oval 214">
              <a:extLst>
                <a:ext uri="{FF2B5EF4-FFF2-40B4-BE49-F238E27FC236}">
                  <a16:creationId xmlns:a16="http://schemas.microsoft.com/office/drawing/2014/main"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6" name="Straight Connector 215">
              <a:extLst>
                <a:ext uri="{FF2B5EF4-FFF2-40B4-BE49-F238E27FC236}">
                  <a16:creationId xmlns:a16="http://schemas.microsoft.com/office/drawing/2014/main"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Our Team LAYOUT</a:t>
            </a:r>
          </a:p>
        </p:txBody>
      </p:sp>
      <p:sp>
        <p:nvSpPr>
          <p:cNvPr id="223" name="Picture Placeholder 2">
            <a:extLst>
              <a:ext uri="{FF2B5EF4-FFF2-40B4-BE49-F238E27FC236}">
                <a16:creationId xmlns:a16="http://schemas.microsoft.com/office/drawing/2014/main" id="{A12E6587-F03D-4C57-AAFE-4763BFD9192E}"/>
              </a:ext>
            </a:extLst>
          </p:cNvPr>
          <p:cNvSpPr>
            <a:spLocks noGrp="1"/>
          </p:cNvSpPr>
          <p:nvPr>
            <p:ph type="pic" idx="13" hasCustomPrompt="1"/>
          </p:nvPr>
        </p:nvSpPr>
        <p:spPr>
          <a:xfrm>
            <a:off x="804908"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4" name="Picture Placeholder 2">
            <a:extLst>
              <a:ext uri="{FF2B5EF4-FFF2-40B4-BE49-F238E27FC236}">
                <a16:creationId xmlns:a16="http://schemas.microsoft.com/office/drawing/2014/main" id="{A202D3EE-B2AB-497C-838C-AE327E69D39A}"/>
              </a:ext>
            </a:extLst>
          </p:cNvPr>
          <p:cNvSpPr>
            <a:spLocks noGrp="1"/>
          </p:cNvSpPr>
          <p:nvPr>
            <p:ph type="pic" idx="14" hasCustomPrompt="1"/>
          </p:nvPr>
        </p:nvSpPr>
        <p:spPr>
          <a:xfrm>
            <a:off x="2821691"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5" name="Picture Placeholder 2">
            <a:extLst>
              <a:ext uri="{FF2B5EF4-FFF2-40B4-BE49-F238E27FC236}">
                <a16:creationId xmlns:a16="http://schemas.microsoft.com/office/drawing/2014/main" id="{9DF5AD96-04D7-4C76-AF28-774C3C834F7B}"/>
              </a:ext>
            </a:extLst>
          </p:cNvPr>
          <p:cNvSpPr>
            <a:spLocks noGrp="1"/>
          </p:cNvSpPr>
          <p:nvPr>
            <p:ph type="pic" idx="15" hasCustomPrompt="1"/>
          </p:nvPr>
        </p:nvSpPr>
        <p:spPr>
          <a:xfrm>
            <a:off x="4838474"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226" name="Picture Placeholder 2">
            <a:extLst>
              <a:ext uri="{FF2B5EF4-FFF2-40B4-BE49-F238E27FC236}">
                <a16:creationId xmlns:a16="http://schemas.microsoft.com/office/drawing/2014/main" id="{3BC1DC84-BDCC-4285-BF2F-160995CFC167}"/>
              </a:ext>
            </a:extLst>
          </p:cNvPr>
          <p:cNvSpPr>
            <a:spLocks noGrp="1"/>
          </p:cNvSpPr>
          <p:nvPr>
            <p:ph type="pic" idx="16" hasCustomPrompt="1"/>
          </p:nvPr>
        </p:nvSpPr>
        <p:spPr>
          <a:xfrm>
            <a:off x="6855257" y="1380520"/>
            <a:ext cx="1485000" cy="1486375"/>
          </a:xfrm>
          <a:prstGeom prst="ellipse">
            <a:avLst/>
          </a:prstGeom>
          <a:solidFill>
            <a:schemeClr val="bg1">
              <a:lumMod val="95000"/>
            </a:schemeClr>
          </a:solidFill>
          <a:ln w="95250">
            <a:solidFill>
              <a:schemeClr val="bg1"/>
            </a:solid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495558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2951237" y="0"/>
            <a:ext cx="3241527" cy="514826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ko-KR" altLang="en-US" sz="1350">
                <a:solidFill>
                  <a:schemeClr val="tx1">
                    <a:lumMod val="75000"/>
                    <a:lumOff val="25000"/>
                  </a:schemeClr>
                </a:solidFill>
              </a:defRPr>
            </a:lvl1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4054678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55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722313" y="3308236"/>
            <a:ext cx="7772400" cy="102250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body" idx="1"/>
          </p:nvPr>
        </p:nvSpPr>
        <p:spPr>
          <a:xfrm>
            <a:off x="722313" y="2182055"/>
            <a:ext cx="7772400" cy="112618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25"/>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Images &amp; Contents Layout">
    <p:spTree>
      <p:nvGrpSpPr>
        <p:cNvPr id="1" name=""/>
        <p:cNvGrpSpPr/>
        <p:nvPr/>
      </p:nvGrpSpPr>
      <p:grpSpPr>
        <a:xfrm>
          <a:off x="0" y="0"/>
          <a:ext cx="0" cy="0"/>
          <a:chOff x="0" y="0"/>
          <a:chExt cx="0" cy="0"/>
        </a:xfrm>
      </p:grpSpPr>
      <p:sp>
        <p:nvSpPr>
          <p:cNvPr id="5" name="Picture Placeholder 2"/>
          <p:cNvSpPr>
            <a:spLocks noGrp="1"/>
          </p:cNvSpPr>
          <p:nvPr>
            <p:ph type="pic" idx="10" hasCustomPrompt="1"/>
          </p:nvPr>
        </p:nvSpPr>
        <p:spPr>
          <a:xfrm>
            <a:off x="0" y="0"/>
            <a:ext cx="4572000" cy="5148263"/>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2411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7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65B68A5-1A0D-4629-A391-F45CB58623B1}"/>
              </a:ext>
            </a:extLst>
          </p:cNvPr>
          <p:cNvGrpSpPr/>
          <p:nvPr userDrawn="1"/>
        </p:nvGrpSpPr>
        <p:grpSpPr>
          <a:xfrm>
            <a:off x="-74236" y="-78334"/>
            <a:ext cx="9306190" cy="5288975"/>
            <a:chOff x="-98982" y="-104349"/>
            <a:chExt cx="12408253" cy="7045442"/>
          </a:xfrm>
          <a:solidFill>
            <a:schemeClr val="bg1">
              <a:alpha val="10000"/>
            </a:schemeClr>
          </a:solidFill>
        </p:grpSpPr>
        <p:cxnSp>
          <p:nvCxnSpPr>
            <p:cNvPr id="8" name="Straight Connector 7">
              <a:extLst>
                <a:ext uri="{FF2B5EF4-FFF2-40B4-BE49-F238E27FC236}">
                  <a16:creationId xmlns:a16="http://schemas.microsoft.com/office/drawing/2014/main" id="{F69C8F55-AB5F-4478-8A1E-A897E01F16E8}"/>
                </a:ext>
              </a:extLst>
            </p:cNvPr>
            <p:cNvCxnSpPr>
              <a:cxnSpLocks/>
              <a:stCxn id="71" idx="7"/>
              <a:endCxn id="6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A667D34-7080-464A-B079-AE8EF61916FB}"/>
                </a:ext>
              </a:extLst>
            </p:cNvPr>
            <p:cNvCxnSpPr>
              <a:cxnSpLocks/>
              <a:stCxn id="69" idx="4"/>
              <a:endCxn id="8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FED032-CE56-4602-9DBB-39F1C3BC302C}"/>
                </a:ext>
              </a:extLst>
            </p:cNvPr>
            <p:cNvCxnSpPr>
              <a:cxnSpLocks/>
              <a:stCxn id="74" idx="2"/>
              <a:endCxn id="8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DB2D11-1230-4F48-95E8-7D8A463C84D1}"/>
                </a:ext>
              </a:extLst>
            </p:cNvPr>
            <p:cNvCxnSpPr>
              <a:cxnSpLocks/>
              <a:stCxn id="88" idx="5"/>
              <a:endCxn id="7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D28A4-63E4-4E98-800E-20277A083A4A}"/>
                </a:ext>
              </a:extLst>
            </p:cNvPr>
            <p:cNvCxnSpPr>
              <a:cxnSpLocks/>
              <a:stCxn id="69" idx="5"/>
              <a:endCxn id="8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51F43B-6E88-424B-8063-8332F4777135}"/>
                </a:ext>
              </a:extLst>
            </p:cNvPr>
            <p:cNvCxnSpPr>
              <a:cxnSpLocks/>
              <a:stCxn id="74" idx="0"/>
              <a:endCxn id="8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5EF3DB-B762-4082-8204-2100AA80CCED}"/>
                </a:ext>
              </a:extLst>
            </p:cNvPr>
            <p:cNvCxnSpPr>
              <a:cxnSpLocks/>
              <a:stCxn id="88" idx="3"/>
              <a:endCxn id="8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22F1FB-EE4B-433F-91B0-B25294CC0FCA}"/>
                </a:ext>
              </a:extLst>
            </p:cNvPr>
            <p:cNvCxnSpPr>
              <a:cxnSpLocks/>
              <a:stCxn id="194" idx="7"/>
              <a:endCxn id="7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0CED0E-48DD-470B-9366-527079E702C4}"/>
                </a:ext>
              </a:extLst>
            </p:cNvPr>
            <p:cNvCxnSpPr>
              <a:cxnSpLocks/>
              <a:stCxn id="74" idx="7"/>
              <a:endCxn id="7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5CDB9D-563D-4087-80E6-6043B83EC512}"/>
                </a:ext>
              </a:extLst>
            </p:cNvPr>
            <p:cNvCxnSpPr>
              <a:cxnSpLocks/>
              <a:stCxn id="7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480C79-C143-45EA-811E-F3C2A4AA446B}"/>
                </a:ext>
              </a:extLst>
            </p:cNvPr>
            <p:cNvCxnSpPr>
              <a:cxnSpLocks/>
              <a:stCxn id="88" idx="6"/>
              <a:endCxn id="8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382167-B1B0-4B1C-8D31-C21E3DBE521E}"/>
                </a:ext>
              </a:extLst>
            </p:cNvPr>
            <p:cNvCxnSpPr>
              <a:cxnSpLocks/>
              <a:stCxn id="73" idx="0"/>
              <a:endCxn id="8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FE6EA8-886D-4906-A854-91ADAEA32BFA}"/>
                </a:ext>
              </a:extLst>
            </p:cNvPr>
            <p:cNvCxnSpPr>
              <a:cxnSpLocks/>
              <a:stCxn id="87" idx="6"/>
              <a:endCxn id="7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DBAEFA-8BFE-4B14-9F04-4D3BE1AD85E2}"/>
                </a:ext>
              </a:extLst>
            </p:cNvPr>
            <p:cNvCxnSpPr>
              <a:cxnSpLocks/>
              <a:stCxn id="75" idx="0"/>
              <a:endCxn id="7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5BB2B5-723C-4239-A1D8-92DC38E7281D}"/>
                </a:ext>
              </a:extLst>
            </p:cNvPr>
            <p:cNvCxnSpPr>
              <a:cxnSpLocks/>
              <a:stCxn id="78" idx="1"/>
              <a:endCxn id="7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6586A2-54F1-416F-BB19-F2E70B1581FB}"/>
                </a:ext>
              </a:extLst>
            </p:cNvPr>
            <p:cNvCxnSpPr>
              <a:cxnSpLocks/>
              <a:stCxn id="78" idx="0"/>
              <a:endCxn id="7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05E998-9952-4E9E-BA54-7C5EC2562AD8}"/>
                </a:ext>
              </a:extLst>
            </p:cNvPr>
            <p:cNvCxnSpPr>
              <a:cxnSpLocks/>
              <a:stCxn id="77" idx="2"/>
              <a:endCxn id="7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DB1C2C-DD63-45D1-8F56-9A5A46088805}"/>
                </a:ext>
              </a:extLst>
            </p:cNvPr>
            <p:cNvCxnSpPr>
              <a:cxnSpLocks/>
              <a:stCxn id="77" idx="7"/>
              <a:endCxn id="21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0F2346-F8D1-45E9-8253-660DECA2532B}"/>
                </a:ext>
              </a:extLst>
            </p:cNvPr>
            <p:cNvCxnSpPr>
              <a:cxnSpLocks/>
              <a:stCxn id="77" idx="6"/>
              <a:endCxn id="8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147CED-9995-4DF7-B14B-90EF113315C0}"/>
                </a:ext>
              </a:extLst>
            </p:cNvPr>
            <p:cNvCxnSpPr>
              <a:cxnSpLocks/>
              <a:stCxn id="84" idx="7"/>
              <a:endCxn id="8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2DA355-A2BA-4435-8D7B-2531073C7656}"/>
                </a:ext>
              </a:extLst>
            </p:cNvPr>
            <p:cNvCxnSpPr>
              <a:cxnSpLocks/>
              <a:stCxn id="70" idx="0"/>
              <a:endCxn id="6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C4B24E-A6BA-4AA8-9EE9-5DA1B0EF468B}"/>
                </a:ext>
              </a:extLst>
            </p:cNvPr>
            <p:cNvCxnSpPr>
              <a:cxnSpLocks/>
              <a:stCxn id="86" idx="2"/>
              <a:endCxn id="7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CC5EAE-C18E-49EF-9E75-4625B8B8071A}"/>
                </a:ext>
              </a:extLst>
            </p:cNvPr>
            <p:cNvCxnSpPr>
              <a:cxnSpLocks/>
              <a:stCxn id="73" idx="1"/>
              <a:endCxn id="7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113A0-24AB-42BE-9F57-DF6FCD54971B}"/>
                </a:ext>
              </a:extLst>
            </p:cNvPr>
            <p:cNvCxnSpPr>
              <a:cxnSpLocks/>
              <a:stCxn id="72" idx="7"/>
              <a:endCxn id="7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5D4DC-CE0E-42EA-BCFC-868036CF78AF}"/>
                </a:ext>
              </a:extLst>
            </p:cNvPr>
            <p:cNvCxnSpPr>
              <a:cxnSpLocks/>
              <a:stCxn id="71" idx="6"/>
              <a:endCxn id="7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1C3049-9514-453F-8143-182C7007B0E5}"/>
                </a:ext>
              </a:extLst>
            </p:cNvPr>
            <p:cNvCxnSpPr>
              <a:cxnSpLocks/>
              <a:stCxn id="91" idx="7"/>
              <a:endCxn id="7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C1C005-92F2-45D5-9C6D-2B15DFEBB885}"/>
                </a:ext>
              </a:extLst>
            </p:cNvPr>
            <p:cNvCxnSpPr>
              <a:cxnSpLocks/>
              <a:stCxn id="91" idx="6"/>
              <a:endCxn id="7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1650BB-A6A1-424F-80DF-62087E046F01}"/>
                </a:ext>
              </a:extLst>
            </p:cNvPr>
            <p:cNvCxnSpPr>
              <a:cxnSpLocks/>
              <a:stCxn id="9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441BA8-0F57-4FF4-9D35-BA57DC4E1346}"/>
                </a:ext>
              </a:extLst>
            </p:cNvPr>
            <p:cNvCxnSpPr>
              <a:cxnSpLocks/>
              <a:stCxn id="7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4F069C-F2CE-4656-BA7A-43BE121EA9D6}"/>
                </a:ext>
              </a:extLst>
            </p:cNvPr>
            <p:cNvCxnSpPr>
              <a:cxnSpLocks/>
              <a:stCxn id="7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F8F283-B356-49E0-B03A-45A5C3E42BB0}"/>
                </a:ext>
              </a:extLst>
            </p:cNvPr>
            <p:cNvCxnSpPr>
              <a:cxnSpLocks/>
              <a:stCxn id="7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FABF57A-DA50-4271-B30D-508534B28C48}"/>
                </a:ext>
              </a:extLst>
            </p:cNvPr>
            <p:cNvCxnSpPr>
              <a:cxnSpLocks/>
              <a:stCxn id="72" idx="6"/>
              <a:endCxn id="7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6839555-7A25-4F55-922B-D7C5B27E047E}"/>
                </a:ext>
              </a:extLst>
            </p:cNvPr>
            <p:cNvCxnSpPr>
              <a:cxnSpLocks/>
              <a:stCxn id="73" idx="6"/>
              <a:endCxn id="7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84317B-403A-4D73-BD40-64BE4E374093}"/>
                </a:ext>
              </a:extLst>
            </p:cNvPr>
            <p:cNvCxnSpPr>
              <a:cxnSpLocks/>
              <a:stCxn id="75" idx="2"/>
              <a:endCxn id="7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08BB30-379C-4720-A3D6-91E060C175D2}"/>
                </a:ext>
              </a:extLst>
            </p:cNvPr>
            <p:cNvCxnSpPr>
              <a:cxnSpLocks/>
              <a:stCxn id="96" idx="0"/>
              <a:endCxn id="7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FE1288-E26F-4EF8-9E6E-372326963D76}"/>
                </a:ext>
              </a:extLst>
            </p:cNvPr>
            <p:cNvCxnSpPr>
              <a:cxnSpLocks/>
              <a:endCxn id="7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25BA38-47CE-453D-89B8-8041CBF814FB}"/>
                </a:ext>
              </a:extLst>
            </p:cNvPr>
            <p:cNvCxnSpPr>
              <a:cxnSpLocks/>
              <a:stCxn id="96" idx="2"/>
              <a:endCxn id="7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3E25F9-43F3-4F26-8308-B7CA3657C570}"/>
                </a:ext>
              </a:extLst>
            </p:cNvPr>
            <p:cNvCxnSpPr>
              <a:cxnSpLocks/>
              <a:stCxn id="78" idx="2"/>
              <a:endCxn id="7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137453-6CD2-4C60-815F-D18659DE1047}"/>
                </a:ext>
              </a:extLst>
            </p:cNvPr>
            <p:cNvCxnSpPr>
              <a:cxnSpLocks/>
              <a:stCxn id="7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CC0865-289D-4C49-9A03-0165FAAEEC11}"/>
                </a:ext>
              </a:extLst>
            </p:cNvPr>
            <p:cNvCxnSpPr>
              <a:cxnSpLocks/>
              <a:stCxn id="7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ECFA58-F7E6-418A-860A-75C95F6D0388}"/>
                </a:ext>
              </a:extLst>
            </p:cNvPr>
            <p:cNvCxnSpPr>
              <a:cxnSpLocks/>
              <a:stCxn id="79" idx="2"/>
              <a:endCxn id="7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BC8607-6522-459A-995F-146C5422D175}"/>
                </a:ext>
              </a:extLst>
            </p:cNvPr>
            <p:cNvCxnSpPr>
              <a:cxnSpLocks/>
              <a:stCxn id="84" idx="4"/>
              <a:endCxn id="7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F66FBF-9FAD-4162-BE15-E2E7902D48C7}"/>
                </a:ext>
              </a:extLst>
            </p:cNvPr>
            <p:cNvCxnSpPr>
              <a:cxnSpLocks/>
              <a:stCxn id="83" idx="3"/>
              <a:endCxn id="7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0A140B-E4C5-426D-A455-4B5726530B55}"/>
                </a:ext>
              </a:extLst>
            </p:cNvPr>
            <p:cNvCxnSpPr>
              <a:cxnSpLocks/>
              <a:stCxn id="83" idx="2"/>
              <a:endCxn id="8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594E6BB-3828-4E90-9DB7-C5D38B90AA05}"/>
                </a:ext>
              </a:extLst>
            </p:cNvPr>
            <p:cNvCxnSpPr>
              <a:cxnSpLocks/>
              <a:stCxn id="83" idx="1"/>
              <a:endCxn id="8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06D0777-2294-4093-9058-028A9B9B5C31}"/>
                </a:ext>
              </a:extLst>
            </p:cNvPr>
            <p:cNvCxnSpPr>
              <a:cxnSpLocks/>
              <a:stCxn id="81" idx="1"/>
              <a:endCxn id="8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DF4E51-8B18-4C5E-ACD5-CA73D72F8E9B}"/>
                </a:ext>
              </a:extLst>
            </p:cNvPr>
            <p:cNvCxnSpPr>
              <a:cxnSpLocks/>
              <a:stCxn id="81" idx="0"/>
              <a:endCxn id="8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CE68EE-33DF-421A-AE42-A88CBA1F2E2C}"/>
                </a:ext>
              </a:extLst>
            </p:cNvPr>
            <p:cNvCxnSpPr>
              <a:cxnSpLocks/>
              <a:stCxn id="153" idx="7"/>
              <a:endCxn id="21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D8024A-DB61-4DC3-BF58-E9081A88F4D0}"/>
                </a:ext>
              </a:extLst>
            </p:cNvPr>
            <p:cNvCxnSpPr>
              <a:cxnSpLocks/>
              <a:endCxn id="8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5722A8-42EC-4047-9DA3-C43D42D5040C}"/>
                </a:ext>
              </a:extLst>
            </p:cNvPr>
            <p:cNvCxnSpPr>
              <a:cxnSpLocks/>
              <a:stCxn id="153" idx="0"/>
              <a:endCxn id="21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34055-8562-48CB-88AF-13E934B8231A}"/>
                </a:ext>
              </a:extLst>
            </p:cNvPr>
            <p:cNvCxnSpPr>
              <a:cxnSpLocks/>
              <a:stCxn id="165" idx="0"/>
              <a:endCxn id="21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0464BB-18C6-455D-95F7-CB95C5A83D63}"/>
                </a:ext>
              </a:extLst>
            </p:cNvPr>
            <p:cNvCxnSpPr>
              <a:cxnSpLocks/>
              <a:stCxn id="165" idx="1"/>
              <a:endCxn id="8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0C5C4-5B2F-4041-915B-E6266FF63FF1}"/>
                </a:ext>
              </a:extLst>
            </p:cNvPr>
            <p:cNvCxnSpPr>
              <a:cxnSpLocks/>
              <a:stCxn id="82" idx="2"/>
              <a:endCxn id="8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D1D8A5-D718-4936-96BB-E04312468FAC}"/>
                </a:ext>
              </a:extLst>
            </p:cNvPr>
            <p:cNvCxnSpPr>
              <a:cxnSpLocks/>
              <a:stCxn id="81" idx="2"/>
              <a:endCxn id="8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B3FA5B-FD61-4D0C-A1FD-966B61A4A0CC}"/>
                </a:ext>
              </a:extLst>
            </p:cNvPr>
            <p:cNvCxnSpPr>
              <a:cxnSpLocks/>
              <a:stCxn id="80" idx="1"/>
              <a:endCxn id="8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A9FA3-A5D3-4F75-B2FF-CC03FD20B0B8}"/>
                </a:ext>
              </a:extLst>
            </p:cNvPr>
            <p:cNvCxnSpPr>
              <a:cxnSpLocks/>
              <a:stCxn id="80" idx="3"/>
              <a:endCxn id="9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D6E2170-672C-4323-9BD4-7C914A8D3FE1}"/>
                </a:ext>
              </a:extLst>
            </p:cNvPr>
            <p:cNvCxnSpPr>
              <a:cxnSpLocks/>
              <a:stCxn id="83" idx="4"/>
              <a:endCxn id="9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E0224F8-56E2-4348-9C44-BFFFAE8D3BD2}"/>
                </a:ext>
              </a:extLst>
            </p:cNvPr>
            <p:cNvCxnSpPr>
              <a:cxnSpLocks/>
              <a:stCxn id="79" idx="5"/>
              <a:endCxn id="9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E518D86-131C-43F4-8CC3-0E332BDD6987}"/>
                </a:ext>
              </a:extLst>
            </p:cNvPr>
            <p:cNvCxnSpPr>
              <a:cxnSpLocks/>
              <a:stCxn id="80" idx="7"/>
              <a:endCxn id="8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6DBFD56-C983-4980-BA98-0300F3E0BA7D}"/>
                </a:ext>
              </a:extLst>
            </p:cNvPr>
            <p:cNvCxnSpPr>
              <a:cxnSpLocks/>
              <a:stCxn id="78" idx="7"/>
              <a:endCxn id="8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0EC1F2-EA36-47D1-A09C-6F503CE81DF4}"/>
                </a:ext>
              </a:extLst>
            </p:cNvPr>
            <p:cNvCxnSpPr>
              <a:cxnSpLocks/>
              <a:endCxn id="8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17CF5E44-2E21-49E0-952F-39142C621C7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F7D99BB-841E-4C36-810A-60D9A6CB468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AA0099CD-DCBC-48FD-A2B4-C8377F450AF4}"/>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D69200EE-057D-4471-A7DF-CC85320D2FE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82D47DB6-0FC1-490E-ABB8-09B36814703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D9AC2336-C83A-4F7E-938C-6A72B5B07FB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05D5977E-4917-4BAC-BCCB-4F0B35BF06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2E14A5A5-1C41-4B74-BE6D-A05319B2627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4B058324-E391-4C56-B365-801B71400E6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5AE49F41-91C8-430D-89FD-3031DC80D6B8}"/>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811B798F-2551-4D6A-9C15-6F32B5249F9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D045CEDE-1DCE-4307-B6FB-9D2C286A12A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EDF27C67-A54A-4C08-841F-842D3FA7B4E4}"/>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040265A9-6A77-4D96-A3F9-1DC8578AC0D7}"/>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3AD3D192-347C-49CD-98C4-B6C91CB8F2C8}"/>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9362B423-F9FB-44A2-B706-DA576E1094F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D71740D5-75D8-4752-B6D4-C7A951D1A363}"/>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F4541F7D-3FF4-465F-B87F-32DB5CC9E150}"/>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77BA4584-2EFB-4A5C-91B7-74DD1237F53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DC770977-D442-473C-9CD2-9F58CDB3C779}"/>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9" name="Straight Connector 88">
              <a:extLst>
                <a:ext uri="{FF2B5EF4-FFF2-40B4-BE49-F238E27FC236}">
                  <a16:creationId xmlns:a16="http://schemas.microsoft.com/office/drawing/2014/main" id="{C3463333-7624-4576-93F2-5B93BDC87ADB}"/>
                </a:ext>
              </a:extLst>
            </p:cNvPr>
            <p:cNvCxnSpPr>
              <a:cxnSpLocks/>
              <a:stCxn id="88" idx="2"/>
              <a:endCxn id="7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0541D5E-084B-4A36-A768-7395902E2F74}"/>
                </a:ext>
              </a:extLst>
            </p:cNvPr>
            <p:cNvCxnSpPr>
              <a:cxnSpLocks/>
              <a:stCxn id="71" idx="4"/>
              <a:endCxn id="7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7F60CBB-6FAB-44B4-9223-B9B26619C7C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2" name="Straight Connector 91">
              <a:extLst>
                <a:ext uri="{FF2B5EF4-FFF2-40B4-BE49-F238E27FC236}">
                  <a16:creationId xmlns:a16="http://schemas.microsoft.com/office/drawing/2014/main" id="{0D6FF60E-F2BC-4C1C-BB93-8B378F709316}"/>
                </a:ext>
              </a:extLst>
            </p:cNvPr>
            <p:cNvCxnSpPr>
              <a:cxnSpLocks/>
              <a:stCxn id="9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C3D58D-BB39-468F-879E-BD195E600F8E}"/>
                </a:ext>
              </a:extLst>
            </p:cNvPr>
            <p:cNvCxnSpPr>
              <a:cxnSpLocks/>
              <a:stCxn id="9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561494-3D15-4E31-AB35-92D964FA8A10}"/>
                </a:ext>
              </a:extLst>
            </p:cNvPr>
            <p:cNvCxnSpPr>
              <a:cxnSpLocks/>
              <a:stCxn id="9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5E7F229-D802-4DB1-B858-A24CC7D0AD23}"/>
                </a:ext>
              </a:extLst>
            </p:cNvPr>
            <p:cNvCxnSpPr>
              <a:cxnSpLocks/>
              <a:endCxn id="7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6" name="Chord 95">
              <a:extLst>
                <a:ext uri="{FF2B5EF4-FFF2-40B4-BE49-F238E27FC236}">
                  <a16:creationId xmlns:a16="http://schemas.microsoft.com/office/drawing/2014/main" id="{8744E469-F725-4A40-923A-E8B608BAFD9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Chord 96">
              <a:extLst>
                <a:ext uri="{FF2B5EF4-FFF2-40B4-BE49-F238E27FC236}">
                  <a16:creationId xmlns:a16="http://schemas.microsoft.com/office/drawing/2014/main" id="{DEC433C4-12C2-48DB-8FF8-516F829A32C0}"/>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8" name="Straight Connector 97">
              <a:extLst>
                <a:ext uri="{FF2B5EF4-FFF2-40B4-BE49-F238E27FC236}">
                  <a16:creationId xmlns:a16="http://schemas.microsoft.com/office/drawing/2014/main" id="{0C159EC0-A2AD-4201-A027-3823A009AE93}"/>
                </a:ext>
              </a:extLst>
            </p:cNvPr>
            <p:cNvCxnSpPr>
              <a:cxnSpLocks/>
              <a:stCxn id="96" idx="1"/>
              <a:endCxn id="7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C19D577-784E-4E7C-BBEE-F476821103A8}"/>
                </a:ext>
              </a:extLst>
            </p:cNvPr>
            <p:cNvCxnSpPr>
              <a:cxnSpLocks/>
              <a:endCxn id="15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C9508EC-09F7-49D8-9A0A-83F2AB46BE4F}"/>
                </a:ext>
              </a:extLst>
            </p:cNvPr>
            <p:cNvCxnSpPr>
              <a:cxnSpLocks/>
              <a:endCxn id="16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D68CB2-2F76-43D2-9B7B-558AD037ABA0}"/>
                </a:ext>
              </a:extLst>
            </p:cNvPr>
            <p:cNvCxnSpPr>
              <a:cxnSpLocks/>
              <a:stCxn id="150" idx="0"/>
              <a:endCxn id="16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B6F817F-2941-4DA8-981A-CFBD54461A3F}"/>
                </a:ext>
              </a:extLst>
            </p:cNvPr>
            <p:cNvCxnSpPr>
              <a:cxnSpLocks/>
              <a:stCxn id="216" idx="2"/>
              <a:endCxn id="15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0F03842-7C39-4C2A-AE7E-6034C6E67B54}"/>
                </a:ext>
              </a:extLst>
            </p:cNvPr>
            <p:cNvCxnSpPr>
              <a:cxnSpLocks/>
              <a:stCxn id="150" idx="7"/>
              <a:endCxn id="15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571128D-9CB7-42A2-A347-1DBF1E8DF706}"/>
                </a:ext>
              </a:extLst>
            </p:cNvPr>
            <p:cNvCxnSpPr>
              <a:cxnSpLocks/>
              <a:endCxn id="16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89AB889-2C82-4580-9C9C-9004C5DAD5C4}"/>
                </a:ext>
              </a:extLst>
            </p:cNvPr>
            <p:cNvCxnSpPr>
              <a:cxnSpLocks/>
              <a:stCxn id="165" idx="6"/>
              <a:endCxn id="15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326075-8BF6-4AF0-9DAB-6A1696CDEB0B}"/>
                </a:ext>
              </a:extLst>
            </p:cNvPr>
            <p:cNvCxnSpPr>
              <a:cxnSpLocks/>
              <a:stCxn id="151" idx="0"/>
              <a:endCxn id="15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061A4C-9B3B-4E89-AE59-3CB1559EC1AC}"/>
                </a:ext>
              </a:extLst>
            </p:cNvPr>
            <p:cNvCxnSpPr>
              <a:cxnSpLocks/>
              <a:stCxn id="154" idx="1"/>
              <a:endCxn id="15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06E4AAF-A421-4D5C-966D-856A44868D31}"/>
                </a:ext>
              </a:extLst>
            </p:cNvPr>
            <p:cNvCxnSpPr>
              <a:cxnSpLocks/>
              <a:stCxn id="154" idx="0"/>
              <a:endCxn id="15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005EEC3-AC89-408C-A5EF-1E47FB595366}"/>
                </a:ext>
              </a:extLst>
            </p:cNvPr>
            <p:cNvCxnSpPr>
              <a:cxnSpLocks/>
              <a:stCxn id="153" idx="2"/>
              <a:endCxn id="15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C3E8222-BB5D-4DB2-8851-A73F986F1DA1}"/>
                </a:ext>
              </a:extLst>
            </p:cNvPr>
            <p:cNvCxnSpPr>
              <a:cxnSpLocks/>
              <a:stCxn id="153" idx="7"/>
              <a:endCxn id="16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50799B-9BAD-4164-9ABF-2C32EEAADA70}"/>
                </a:ext>
              </a:extLst>
            </p:cNvPr>
            <p:cNvCxnSpPr>
              <a:cxnSpLocks/>
              <a:stCxn id="153" idx="6"/>
              <a:endCxn id="16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CB45B44-DE41-492A-B3E1-66220407B79A}"/>
                </a:ext>
              </a:extLst>
            </p:cNvPr>
            <p:cNvCxnSpPr>
              <a:cxnSpLocks/>
              <a:stCxn id="160" idx="7"/>
              <a:endCxn id="16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B9C69DC-EBA9-4E77-9FCF-ACAB2088705E}"/>
                </a:ext>
              </a:extLst>
            </p:cNvPr>
            <p:cNvCxnSpPr>
              <a:cxnSpLocks/>
              <a:stCxn id="217" idx="1"/>
              <a:endCxn id="15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4E41B96-1FB5-4C10-B035-0C908E0A65B4}"/>
                </a:ext>
              </a:extLst>
            </p:cNvPr>
            <p:cNvCxnSpPr>
              <a:cxnSpLocks/>
              <a:endCxn id="15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1ADD220-3CD6-4C54-9D7C-65A8EF667C24}"/>
                </a:ext>
              </a:extLst>
            </p:cNvPr>
            <p:cNvCxnSpPr>
              <a:cxnSpLocks/>
              <a:stCxn id="151" idx="2"/>
              <a:endCxn id="15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ECCDFA4-A099-47D8-BCBB-AD5600F3F497}"/>
                </a:ext>
              </a:extLst>
            </p:cNvPr>
            <p:cNvCxnSpPr>
              <a:cxnSpLocks/>
              <a:stCxn id="166" idx="0"/>
              <a:endCxn id="15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C53DA36-2147-4FD7-9BFA-95DB7732D529}"/>
                </a:ext>
              </a:extLst>
            </p:cNvPr>
            <p:cNvCxnSpPr>
              <a:cxnSpLocks/>
              <a:endCxn id="15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4E4D205-2440-4B6A-811C-21CC9F502C9B}"/>
                </a:ext>
              </a:extLst>
            </p:cNvPr>
            <p:cNvCxnSpPr>
              <a:cxnSpLocks/>
              <a:stCxn id="166" idx="2"/>
              <a:endCxn id="15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8A17320-AD7D-419E-AC84-603DA2FBB91D}"/>
                </a:ext>
              </a:extLst>
            </p:cNvPr>
            <p:cNvCxnSpPr>
              <a:cxnSpLocks/>
              <a:stCxn id="154" idx="2"/>
              <a:endCxn id="15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981F5EA-0616-4311-BFC0-98D16CA0224E}"/>
                </a:ext>
              </a:extLst>
            </p:cNvPr>
            <p:cNvCxnSpPr>
              <a:cxnSpLocks/>
              <a:stCxn id="15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763604C-D3F9-4428-8620-8B0685147620}"/>
                </a:ext>
              </a:extLst>
            </p:cNvPr>
            <p:cNvCxnSpPr>
              <a:cxnSpLocks/>
              <a:stCxn id="15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980E1B7-617D-48C6-BA81-422C40CF5C92}"/>
                </a:ext>
              </a:extLst>
            </p:cNvPr>
            <p:cNvCxnSpPr>
              <a:cxnSpLocks/>
              <a:stCxn id="155" idx="2"/>
              <a:endCxn id="15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3D58B72-21EE-470D-A7DD-271F957E2A9D}"/>
                </a:ext>
              </a:extLst>
            </p:cNvPr>
            <p:cNvCxnSpPr>
              <a:cxnSpLocks/>
              <a:stCxn id="160" idx="4"/>
              <a:endCxn id="15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D24E87-B765-4C1F-95D1-D1AEB986D72B}"/>
                </a:ext>
              </a:extLst>
            </p:cNvPr>
            <p:cNvCxnSpPr>
              <a:cxnSpLocks/>
              <a:stCxn id="159" idx="3"/>
              <a:endCxn id="15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7CBFEA-1A7F-44CB-9953-4A1321023BF5}"/>
                </a:ext>
              </a:extLst>
            </p:cNvPr>
            <p:cNvCxnSpPr>
              <a:cxnSpLocks/>
              <a:stCxn id="159" idx="2"/>
              <a:endCxn id="16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492CF9-5B47-448A-A45B-F314A8D9DC8F}"/>
                </a:ext>
              </a:extLst>
            </p:cNvPr>
            <p:cNvCxnSpPr>
              <a:cxnSpLocks/>
              <a:stCxn id="159" idx="1"/>
              <a:endCxn id="16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0BAA443-A8DA-4734-A8DB-CDEF0331D57A}"/>
                </a:ext>
              </a:extLst>
            </p:cNvPr>
            <p:cNvCxnSpPr>
              <a:cxnSpLocks/>
              <a:stCxn id="157" idx="1"/>
              <a:endCxn id="16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8DFF05-6489-49AB-8B0B-643FAA2322BD}"/>
                </a:ext>
              </a:extLst>
            </p:cNvPr>
            <p:cNvCxnSpPr>
              <a:cxnSpLocks/>
              <a:stCxn id="157" idx="0"/>
              <a:endCxn id="15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597727D-D2C1-44EE-982C-A56F6995ED81}"/>
                </a:ext>
              </a:extLst>
            </p:cNvPr>
            <p:cNvCxnSpPr>
              <a:cxnSpLocks/>
              <a:stCxn id="163" idx="0"/>
              <a:endCxn id="16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4FB929-F00B-4430-AC83-78D08B8B85F7}"/>
                </a:ext>
              </a:extLst>
            </p:cNvPr>
            <p:cNvCxnSpPr>
              <a:cxnSpLocks/>
              <a:stCxn id="191" idx="7"/>
              <a:endCxn id="16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24089F7-A8A8-4BD9-90EB-3397569D0F78}"/>
                </a:ext>
              </a:extLst>
            </p:cNvPr>
            <p:cNvCxnSpPr>
              <a:cxnSpLocks/>
              <a:endCxn id="16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CFA555-620B-4F0B-B6EB-D73C89C6BD10}"/>
                </a:ext>
              </a:extLst>
            </p:cNvPr>
            <p:cNvCxnSpPr>
              <a:cxnSpLocks/>
              <a:stCxn id="190" idx="5"/>
              <a:endCxn id="16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14121CF-81CE-430E-B9EA-24CE01343D05}"/>
                </a:ext>
              </a:extLst>
            </p:cNvPr>
            <p:cNvCxnSpPr>
              <a:cxnSpLocks/>
              <a:endCxn id="16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C8D0BB-5A19-4C5D-989F-645606FA1C30}"/>
                </a:ext>
              </a:extLst>
            </p:cNvPr>
            <p:cNvCxnSpPr>
              <a:cxnSpLocks/>
              <a:stCxn id="16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BD80411-850D-47E5-96AE-9C5718309975}"/>
                </a:ext>
              </a:extLst>
            </p:cNvPr>
            <p:cNvCxnSpPr>
              <a:cxnSpLocks/>
              <a:stCxn id="164" idx="3"/>
              <a:endCxn id="15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56A89C1-02DC-44A3-92B6-CA04572C6654}"/>
                </a:ext>
              </a:extLst>
            </p:cNvPr>
            <p:cNvCxnSpPr>
              <a:cxnSpLocks/>
              <a:stCxn id="164" idx="1"/>
              <a:endCxn id="15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CA223B8-6D44-4D5F-A81D-F9CECFAA3CC3}"/>
                </a:ext>
              </a:extLst>
            </p:cNvPr>
            <p:cNvCxnSpPr>
              <a:cxnSpLocks/>
              <a:stCxn id="163" idx="2"/>
              <a:endCxn id="15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7B36F01-8777-429E-85D3-111AF61CAF46}"/>
                </a:ext>
              </a:extLst>
            </p:cNvPr>
            <p:cNvCxnSpPr>
              <a:cxnSpLocks/>
              <a:stCxn id="162" idx="3"/>
              <a:endCxn id="15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4964E49-CEE8-47FD-9334-48EEDDB174D3}"/>
                </a:ext>
              </a:extLst>
            </p:cNvPr>
            <p:cNvCxnSpPr>
              <a:cxnSpLocks/>
              <a:stCxn id="162" idx="2"/>
              <a:endCxn id="15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08F64A-10DF-4871-BFC2-4DA455925ABD}"/>
                </a:ext>
              </a:extLst>
            </p:cNvPr>
            <p:cNvCxnSpPr>
              <a:cxnSpLocks/>
              <a:stCxn id="158" idx="1"/>
              <a:endCxn id="16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2EB4C4-6A5A-4BE6-8F66-5551FF7C0361}"/>
                </a:ext>
              </a:extLst>
            </p:cNvPr>
            <p:cNvCxnSpPr>
              <a:cxnSpLocks/>
              <a:stCxn id="157" idx="2"/>
              <a:endCxn id="15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BE39991-4B44-4157-A44E-75654CF02B92}"/>
                </a:ext>
              </a:extLst>
            </p:cNvPr>
            <p:cNvCxnSpPr>
              <a:cxnSpLocks/>
              <a:stCxn id="156" idx="1"/>
              <a:endCxn id="15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83E32E7-C7D6-4654-AC46-14BE3FCD0414}"/>
                </a:ext>
              </a:extLst>
            </p:cNvPr>
            <p:cNvCxnSpPr>
              <a:cxnSpLocks/>
              <a:stCxn id="156" idx="3"/>
              <a:endCxn id="16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7160883-148E-47DB-A82C-441CF123C7C6}"/>
                </a:ext>
              </a:extLst>
            </p:cNvPr>
            <p:cNvCxnSpPr>
              <a:cxnSpLocks/>
              <a:stCxn id="159" idx="4"/>
              <a:endCxn id="16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E02E5E-5C64-4B53-874C-D52FCED2DBA2}"/>
                </a:ext>
              </a:extLst>
            </p:cNvPr>
            <p:cNvCxnSpPr>
              <a:cxnSpLocks/>
              <a:stCxn id="155" idx="5"/>
              <a:endCxn id="16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7759CCC-EEDC-44F7-BF21-2F2806CED068}"/>
                </a:ext>
              </a:extLst>
            </p:cNvPr>
            <p:cNvCxnSpPr>
              <a:cxnSpLocks/>
              <a:stCxn id="156" idx="7"/>
              <a:endCxn id="15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815A91-B443-4320-B53F-5F9F616DD7D6}"/>
                </a:ext>
              </a:extLst>
            </p:cNvPr>
            <p:cNvCxnSpPr>
              <a:cxnSpLocks/>
              <a:stCxn id="154" idx="7"/>
              <a:endCxn id="16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2F00E5F-A512-4FE2-A44D-50AFDD751C90}"/>
                </a:ext>
              </a:extLst>
            </p:cNvPr>
            <p:cNvCxnSpPr>
              <a:cxnSpLocks/>
              <a:endCxn id="15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9C71331-10AA-45E8-BB24-11D9225B4E6F}"/>
                </a:ext>
              </a:extLst>
            </p:cNvPr>
            <p:cNvCxnSpPr>
              <a:cxnSpLocks/>
              <a:stCxn id="164" idx="7"/>
              <a:endCxn id="16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36D2D771-68E2-4E11-9406-F0140CCDCB1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395335C5-65F4-445C-BFFC-F530BFC3632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30CA48A-40B6-4103-83C0-338B86B70845}"/>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E888DCAE-287D-4428-941C-DB3C0975EE3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50820BED-03EE-4DEA-843A-1A5907695A5F}"/>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D53A4B23-308A-4DE9-9B63-3107AD5D366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80103224-44E5-419B-B917-EC922E6B198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B1E02B6D-712D-4439-8DA7-5CF801B02D7D}"/>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B7F0DCA3-8149-45E9-AC18-B3C380A82498}"/>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2E459C2C-BAB8-4D48-A49F-2555292CADD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D59BCB69-5746-47ED-A0E5-4FFA9DB2DC03}"/>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7DD77568-94B0-4C5A-B35E-3658D4EFE37F}"/>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E493C9C2-2F67-4436-8770-462C82E92ED3}"/>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CD7D5D23-B798-49B5-B4D6-EE559BA22DAF}"/>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262ACE96-126A-47F7-959D-7155259D313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Oval 164">
              <a:extLst>
                <a:ext uri="{FF2B5EF4-FFF2-40B4-BE49-F238E27FC236}">
                  <a16:creationId xmlns:a16="http://schemas.microsoft.com/office/drawing/2014/main" id="{1D3590B8-F2B7-4403-8401-FB5873A4BA7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Chord 165">
              <a:extLst>
                <a:ext uri="{FF2B5EF4-FFF2-40B4-BE49-F238E27FC236}">
                  <a16:creationId xmlns:a16="http://schemas.microsoft.com/office/drawing/2014/main" id="{14E51465-AE4D-4E9B-BAF1-A18351C3A6B9}"/>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Chord 166">
              <a:extLst>
                <a:ext uri="{FF2B5EF4-FFF2-40B4-BE49-F238E27FC236}">
                  <a16:creationId xmlns:a16="http://schemas.microsoft.com/office/drawing/2014/main" id="{C4B6D497-A88B-44C2-8254-4568065BDF61}"/>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8" name="Straight Connector 167">
              <a:extLst>
                <a:ext uri="{FF2B5EF4-FFF2-40B4-BE49-F238E27FC236}">
                  <a16:creationId xmlns:a16="http://schemas.microsoft.com/office/drawing/2014/main" id="{A9CFEE19-765E-4C64-A14E-C4DA3555F020}"/>
                </a:ext>
              </a:extLst>
            </p:cNvPr>
            <p:cNvCxnSpPr>
              <a:cxnSpLocks/>
              <a:stCxn id="166" idx="1"/>
              <a:endCxn id="15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C5E669-7A85-486A-9E23-0A64A980DEE9}"/>
                </a:ext>
              </a:extLst>
            </p:cNvPr>
            <p:cNvCxnSpPr>
              <a:cxnSpLocks/>
              <a:stCxn id="188" idx="6"/>
              <a:endCxn id="16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5153AB-0CAA-46C1-8BD9-B3077EB459C3}"/>
                </a:ext>
              </a:extLst>
            </p:cNvPr>
            <p:cNvCxnSpPr>
              <a:cxnSpLocks/>
              <a:stCxn id="185" idx="4"/>
              <a:endCxn id="19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200F5B4-D5BF-40E2-922F-7758D731D5F7}"/>
                </a:ext>
              </a:extLst>
            </p:cNvPr>
            <p:cNvCxnSpPr>
              <a:cxnSpLocks/>
              <a:stCxn id="191" idx="4"/>
              <a:endCxn id="19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C7CDDED-9AA9-44EB-9C8A-9BCD5228C53E}"/>
                </a:ext>
              </a:extLst>
            </p:cNvPr>
            <p:cNvCxnSpPr>
              <a:cxnSpLocks/>
              <a:stCxn id="18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6428911-4491-4FDF-BC7B-38D77A1ECE1F}"/>
                </a:ext>
              </a:extLst>
            </p:cNvPr>
            <p:cNvCxnSpPr>
              <a:cxnSpLocks/>
              <a:stCxn id="189" idx="0"/>
              <a:endCxn id="19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49BB463-C0D1-4EA2-AA7E-3BB9C4799442}"/>
                </a:ext>
              </a:extLst>
            </p:cNvPr>
            <p:cNvCxnSpPr>
              <a:cxnSpLocks/>
              <a:stCxn id="199" idx="1"/>
              <a:endCxn id="18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143CA2-E388-42AE-B8B5-01B11EA40A53}"/>
                </a:ext>
              </a:extLst>
            </p:cNvPr>
            <p:cNvCxnSpPr>
              <a:cxnSpLocks/>
              <a:stCxn id="190" idx="2"/>
              <a:endCxn id="19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177AC-402E-47F5-932A-27AFC4F92F84}"/>
                </a:ext>
              </a:extLst>
            </p:cNvPr>
            <p:cNvCxnSpPr>
              <a:cxnSpLocks/>
              <a:stCxn id="18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31032A-E3A0-415F-8B7B-4E8C875039A8}"/>
                </a:ext>
              </a:extLst>
            </p:cNvPr>
            <p:cNvCxnSpPr>
              <a:cxnSpLocks/>
              <a:stCxn id="162" idx="1"/>
              <a:endCxn id="6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F3A34D3-B2D7-49CF-B538-961D81F20608}"/>
                </a:ext>
              </a:extLst>
            </p:cNvPr>
            <p:cNvCxnSpPr>
              <a:cxnSpLocks/>
              <a:stCxn id="187" idx="6"/>
              <a:endCxn id="18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2BE3332-3913-4901-A7A6-A5C1E1767A9C}"/>
                </a:ext>
              </a:extLst>
            </p:cNvPr>
            <p:cNvCxnSpPr>
              <a:cxnSpLocks/>
              <a:stCxn id="185" idx="7"/>
              <a:endCxn id="18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3C962D8-AD7A-4BF3-9836-4DB5F61CAC52}"/>
                </a:ext>
              </a:extLst>
            </p:cNvPr>
            <p:cNvCxnSpPr>
              <a:cxnSpLocks/>
              <a:stCxn id="185" idx="5"/>
              <a:endCxn id="18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704F307-4B3F-4234-9016-83AAE67CE1AC}"/>
                </a:ext>
              </a:extLst>
            </p:cNvPr>
            <p:cNvCxnSpPr>
              <a:cxnSpLocks/>
              <a:stCxn id="186" idx="3"/>
              <a:endCxn id="18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23B5D4D-4005-430E-9D51-6BC86DE9B4FE}"/>
                </a:ext>
              </a:extLst>
            </p:cNvPr>
            <p:cNvCxnSpPr>
              <a:cxnSpLocks/>
              <a:stCxn id="188" idx="4"/>
              <a:endCxn id="19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2E15A8D-A718-4073-9D7F-949F46729E5B}"/>
                </a:ext>
              </a:extLst>
            </p:cNvPr>
            <p:cNvCxnSpPr>
              <a:cxnSpLocks/>
              <a:stCxn id="164" idx="2"/>
              <a:endCxn id="18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A07AB77-FFD8-4EEB-94EB-B30F86FD75A8}"/>
                </a:ext>
              </a:extLst>
            </p:cNvPr>
            <p:cNvCxnSpPr>
              <a:cxnSpLocks/>
              <a:endCxn id="18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58DCF9DA-F42D-4A06-BF48-BD1A437E5CE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896C5296-F383-4966-9C58-E1C3982660C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DC14F01D-6ACE-4EE3-800A-A40018E002DD}"/>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81D8FD68-8216-40CF-B4C9-10FA6D3422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Oval 188">
              <a:extLst>
                <a:ext uri="{FF2B5EF4-FFF2-40B4-BE49-F238E27FC236}">
                  <a16:creationId xmlns:a16="http://schemas.microsoft.com/office/drawing/2014/main" id="{93D7D2AF-25E3-45FD-9DBD-1F3B62D6DDD2}"/>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FF420EB2-F0A7-4A5D-AC6E-BEC1CCB2558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1" name="Oval 190">
              <a:extLst>
                <a:ext uri="{FF2B5EF4-FFF2-40B4-BE49-F238E27FC236}">
                  <a16:creationId xmlns:a16="http://schemas.microsoft.com/office/drawing/2014/main" id="{B91D0D4C-1B40-41C0-B4EF-808F92144CC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2" name="Straight Connector 191">
              <a:extLst>
                <a:ext uri="{FF2B5EF4-FFF2-40B4-BE49-F238E27FC236}">
                  <a16:creationId xmlns:a16="http://schemas.microsoft.com/office/drawing/2014/main" id="{CA67D946-A70A-48D4-AC38-9A9C52912197}"/>
                </a:ext>
              </a:extLst>
            </p:cNvPr>
            <p:cNvCxnSpPr>
              <a:cxnSpLocks/>
              <a:stCxn id="19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6447A79-E843-4416-8BC9-5B224F613625}"/>
                </a:ext>
              </a:extLst>
            </p:cNvPr>
            <p:cNvCxnSpPr>
              <a:cxnSpLocks/>
              <a:stCxn id="187" idx="4"/>
              <a:endCxn id="18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89E8B336-C63C-4453-8B59-1B16EC94ECD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491FB3E0-1055-4E3B-AB6C-EEC0D18126C6}"/>
                </a:ext>
              </a:extLst>
            </p:cNvPr>
            <p:cNvCxnSpPr>
              <a:cxnSpLocks/>
              <a:stCxn id="194" idx="3"/>
              <a:endCxn id="15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18B7083-7C8F-4CBF-96AB-CBA24AA6291C}"/>
                </a:ext>
              </a:extLst>
            </p:cNvPr>
            <p:cNvCxnSpPr>
              <a:cxnSpLocks/>
              <a:stCxn id="194" idx="2"/>
              <a:endCxn id="6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69A5E5F-F1E2-4737-818F-EC1BB5DE0BD8}"/>
                </a:ext>
              </a:extLst>
            </p:cNvPr>
            <p:cNvCxnSpPr>
              <a:cxnSpLocks/>
              <a:stCxn id="187" idx="7"/>
              <a:endCxn id="7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46EC880-29C1-4AAA-A109-4164AD5518FE}"/>
                </a:ext>
              </a:extLst>
            </p:cNvPr>
            <p:cNvCxnSpPr>
              <a:cxnSpLocks/>
              <a:endCxn id="18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9" name="Chord 198">
              <a:extLst>
                <a:ext uri="{FF2B5EF4-FFF2-40B4-BE49-F238E27FC236}">
                  <a16:creationId xmlns:a16="http://schemas.microsoft.com/office/drawing/2014/main" id="{A82A9FC3-9C20-47A8-A879-C890E83EE02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0" name="Straight Connector 199">
              <a:extLst>
                <a:ext uri="{FF2B5EF4-FFF2-40B4-BE49-F238E27FC236}">
                  <a16:creationId xmlns:a16="http://schemas.microsoft.com/office/drawing/2014/main" id="{5B218041-5D63-4449-A4E9-21E666DAA903}"/>
                </a:ext>
              </a:extLst>
            </p:cNvPr>
            <p:cNvCxnSpPr>
              <a:cxnSpLocks/>
              <a:stCxn id="19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CC3ABBF-4FA4-407D-B433-AD90776804DD}"/>
                </a:ext>
              </a:extLst>
            </p:cNvPr>
            <p:cNvCxnSpPr>
              <a:cxnSpLocks/>
              <a:stCxn id="186" idx="6"/>
              <a:endCxn id="6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7FBD700-E065-46F7-8316-C0C3817445FC}"/>
                </a:ext>
              </a:extLst>
            </p:cNvPr>
            <p:cNvCxnSpPr>
              <a:cxnSpLocks/>
              <a:stCxn id="186" idx="5"/>
              <a:endCxn id="16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BC1ED78-BEAD-48CC-8A06-66A53E575C8C}"/>
                </a:ext>
              </a:extLst>
            </p:cNvPr>
            <p:cNvCxnSpPr>
              <a:cxnSpLocks/>
              <a:stCxn id="71" idx="0"/>
              <a:endCxn id="18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17A5493B-1E14-4FD0-9A0C-E19ADC51A2AE}"/>
                </a:ext>
              </a:extLst>
            </p:cNvPr>
            <p:cNvCxnSpPr>
              <a:cxnSpLocks/>
              <a:stCxn id="191" idx="5"/>
              <a:endCxn id="16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58D19EA-8EE2-44FE-AAA8-E73C59D1708D}"/>
                </a:ext>
              </a:extLst>
            </p:cNvPr>
            <p:cNvCxnSpPr>
              <a:cxnSpLocks/>
              <a:stCxn id="158" idx="7"/>
              <a:endCxn id="6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39E612E-BC0F-435B-9FCE-F2B34F5E3B6C}"/>
                </a:ext>
              </a:extLst>
            </p:cNvPr>
            <p:cNvCxnSpPr>
              <a:cxnSpLocks/>
              <a:stCxn id="87" idx="7"/>
              <a:endCxn id="19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9EECAFC-9672-419C-A6E6-D4C1FC8EF0AB}"/>
                </a:ext>
              </a:extLst>
            </p:cNvPr>
            <p:cNvCxnSpPr>
              <a:cxnSpLocks/>
              <a:stCxn id="161" idx="7"/>
              <a:endCxn id="7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96A6595-2BB7-4B9F-ACC3-0B0488CB4989}"/>
                </a:ext>
              </a:extLst>
            </p:cNvPr>
            <p:cNvCxnSpPr>
              <a:cxnSpLocks/>
              <a:stCxn id="161" idx="6"/>
              <a:endCxn id="19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F320D4E-9B5C-47DA-B831-B105898594D7}"/>
                </a:ext>
              </a:extLst>
            </p:cNvPr>
            <p:cNvCxnSpPr>
              <a:cxnSpLocks/>
              <a:stCxn id="77" idx="0"/>
              <a:endCxn id="16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D134FCB-D62D-492E-9132-E0C0F00A69D1}"/>
                </a:ext>
              </a:extLst>
            </p:cNvPr>
            <p:cNvCxnSpPr>
              <a:cxnSpLocks/>
              <a:stCxn id="217" idx="0"/>
              <a:endCxn id="21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5CD0040-E97A-46E2-A542-BB4D204DDC9E}"/>
                </a:ext>
              </a:extLst>
            </p:cNvPr>
            <p:cNvCxnSpPr>
              <a:cxnSpLocks/>
              <a:stCxn id="85" idx="0"/>
              <a:endCxn id="21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CF3EE38-421B-4379-95C1-05329C719642}"/>
                </a:ext>
              </a:extLst>
            </p:cNvPr>
            <p:cNvCxnSpPr>
              <a:cxnSpLocks/>
              <a:stCxn id="84" idx="0"/>
              <a:endCxn id="21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BB15E70-5C9B-4B49-9E88-A980C84E5380}"/>
                </a:ext>
              </a:extLst>
            </p:cNvPr>
            <p:cNvCxnSpPr>
              <a:cxnSpLocks/>
              <a:stCxn id="161" idx="1"/>
              <a:endCxn id="21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6AF9CAB-274B-4AE2-AA79-CEE996E210A2}"/>
                </a:ext>
              </a:extLst>
            </p:cNvPr>
            <p:cNvCxnSpPr>
              <a:cxnSpLocks/>
              <a:stCxn id="77" idx="0"/>
              <a:endCxn id="21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53BC7BE-1231-48D5-8094-3F77C5952432}"/>
                </a:ext>
              </a:extLst>
            </p:cNvPr>
            <p:cNvCxnSpPr>
              <a:cxnSpLocks/>
              <a:stCxn id="218" idx="7"/>
              <a:endCxn id="21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3FCA00FA-8982-47FC-BDE4-D0740304D49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7" name="Oval 216">
              <a:extLst>
                <a:ext uri="{FF2B5EF4-FFF2-40B4-BE49-F238E27FC236}">
                  <a16:creationId xmlns:a16="http://schemas.microsoft.com/office/drawing/2014/main" id="{5B97D01D-6534-451A-A7E1-45A04306A116}"/>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8" name="Oval 217">
              <a:extLst>
                <a:ext uri="{FF2B5EF4-FFF2-40B4-BE49-F238E27FC236}">
                  <a16:creationId xmlns:a16="http://schemas.microsoft.com/office/drawing/2014/main" id="{7D3E7208-904E-4DC6-B893-A04CE151A0DF}"/>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9" name="Straight Connector 218">
              <a:extLst>
                <a:ext uri="{FF2B5EF4-FFF2-40B4-BE49-F238E27FC236}">
                  <a16:creationId xmlns:a16="http://schemas.microsoft.com/office/drawing/2014/main" id="{23D950B3-95A0-4516-BCFB-85676BAB3CF1}"/>
                </a:ext>
              </a:extLst>
            </p:cNvPr>
            <p:cNvCxnSpPr>
              <a:cxnSpLocks/>
              <a:stCxn id="82" idx="0"/>
              <a:endCxn id="21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5D73493-0D91-4AD7-81D4-879B6F19CABC}"/>
                </a:ext>
              </a:extLst>
            </p:cNvPr>
            <p:cNvCxnSpPr>
              <a:cxnSpLocks/>
              <a:endCxn id="8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flipH="1">
            <a:off x="1" y="0"/>
            <a:ext cx="4856130" cy="51482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050" b="1" dirty="0"/>
          </a:p>
        </p:txBody>
      </p:sp>
      <p:grpSp>
        <p:nvGrpSpPr>
          <p:cNvPr id="221" name="Group 220">
            <a:extLst>
              <a:ext uri="{FF2B5EF4-FFF2-40B4-BE49-F238E27FC236}">
                <a16:creationId xmlns:a16="http://schemas.microsoft.com/office/drawing/2014/main" id="{D471B4C0-230D-4D5B-87E5-915237020358}"/>
              </a:ext>
            </a:extLst>
          </p:cNvPr>
          <p:cNvGrpSpPr/>
          <p:nvPr userDrawn="1"/>
        </p:nvGrpSpPr>
        <p:grpSpPr>
          <a:xfrm>
            <a:off x="627751" y="2732042"/>
            <a:ext cx="3656227" cy="2010710"/>
            <a:chOff x="-548507" y="477868"/>
            <a:chExt cx="11570449" cy="6357177"/>
          </a:xfrm>
        </p:grpSpPr>
        <p:sp>
          <p:nvSpPr>
            <p:cNvPr id="222" name="Freeform: Shape 221">
              <a:extLst>
                <a:ext uri="{FF2B5EF4-FFF2-40B4-BE49-F238E27FC236}">
                  <a16:creationId xmlns:a16="http://schemas.microsoft.com/office/drawing/2014/main" id="{CB1EA1CC-D62F-4EC1-B629-9F4ED43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sz="1050"/>
            </a:p>
          </p:txBody>
        </p:sp>
        <p:sp>
          <p:nvSpPr>
            <p:cNvPr id="223" name="Freeform: Shape 222">
              <a:extLst>
                <a:ext uri="{FF2B5EF4-FFF2-40B4-BE49-F238E27FC236}">
                  <a16:creationId xmlns:a16="http://schemas.microsoft.com/office/drawing/2014/main" id="{C29EE53B-E72B-4141-B92C-12EE26A8EBC7}"/>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sz="1050"/>
            </a:p>
          </p:txBody>
        </p:sp>
        <p:sp>
          <p:nvSpPr>
            <p:cNvPr id="224" name="Freeform: Shape 223">
              <a:extLst>
                <a:ext uri="{FF2B5EF4-FFF2-40B4-BE49-F238E27FC236}">
                  <a16:creationId xmlns:a16="http://schemas.microsoft.com/office/drawing/2014/main" id="{B7403EC8-953F-48C4-9E0F-88669304B2F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sz="1050"/>
            </a:p>
          </p:txBody>
        </p:sp>
        <p:sp>
          <p:nvSpPr>
            <p:cNvPr id="225" name="Freeform: Shape 224">
              <a:extLst>
                <a:ext uri="{FF2B5EF4-FFF2-40B4-BE49-F238E27FC236}">
                  <a16:creationId xmlns:a16="http://schemas.microsoft.com/office/drawing/2014/main" id="{83817887-C486-4590-800F-F916E1EDCF60}"/>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sz="1050" dirty="0"/>
            </a:p>
          </p:txBody>
        </p:sp>
        <p:sp>
          <p:nvSpPr>
            <p:cNvPr id="226" name="Freeform: Shape 225">
              <a:extLst>
                <a:ext uri="{FF2B5EF4-FFF2-40B4-BE49-F238E27FC236}">
                  <a16:creationId xmlns:a16="http://schemas.microsoft.com/office/drawing/2014/main" id="{FB774720-9407-41F9-A025-029B6CA3260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sz="1050"/>
            </a:p>
          </p:txBody>
        </p:sp>
        <p:grpSp>
          <p:nvGrpSpPr>
            <p:cNvPr id="227" name="Group 226">
              <a:extLst>
                <a:ext uri="{FF2B5EF4-FFF2-40B4-BE49-F238E27FC236}">
                  <a16:creationId xmlns:a16="http://schemas.microsoft.com/office/drawing/2014/main" id="{D4D840EC-5F1E-4B0D-9FA0-C47935A6EF2D}"/>
                </a:ext>
              </a:extLst>
            </p:cNvPr>
            <p:cNvGrpSpPr/>
            <p:nvPr/>
          </p:nvGrpSpPr>
          <p:grpSpPr>
            <a:xfrm>
              <a:off x="1606" y="6382978"/>
              <a:ext cx="413937" cy="115242"/>
              <a:chOff x="5955" y="6353672"/>
              <a:chExt cx="413937" cy="115242"/>
            </a:xfrm>
          </p:grpSpPr>
          <p:sp>
            <p:nvSpPr>
              <p:cNvPr id="232" name="Rectangle: Rounded Corners 231">
                <a:extLst>
                  <a:ext uri="{FF2B5EF4-FFF2-40B4-BE49-F238E27FC236}">
                    <a16:creationId xmlns:a16="http://schemas.microsoft.com/office/drawing/2014/main" id="{F593C726-ECF0-4086-B086-5E2A05F09AB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3" name="Rectangle: Rounded Corners 232">
                <a:extLst>
                  <a:ext uri="{FF2B5EF4-FFF2-40B4-BE49-F238E27FC236}">
                    <a16:creationId xmlns:a16="http://schemas.microsoft.com/office/drawing/2014/main" id="{E5E7CD30-1A5A-4E1B-97A0-273864F7CD3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28" name="Group 227">
              <a:extLst>
                <a:ext uri="{FF2B5EF4-FFF2-40B4-BE49-F238E27FC236}">
                  <a16:creationId xmlns:a16="http://schemas.microsoft.com/office/drawing/2014/main" id="{866D85AD-6D3E-4043-B427-05D526872460}"/>
                </a:ext>
              </a:extLst>
            </p:cNvPr>
            <p:cNvGrpSpPr/>
            <p:nvPr/>
          </p:nvGrpSpPr>
          <p:grpSpPr>
            <a:xfrm>
              <a:off x="9855291" y="6381600"/>
              <a:ext cx="885989" cy="115242"/>
              <a:chOff x="5955" y="6353672"/>
              <a:chExt cx="413937" cy="115242"/>
            </a:xfrm>
          </p:grpSpPr>
          <p:sp>
            <p:nvSpPr>
              <p:cNvPr id="230" name="Rectangle: Rounded Corners 229">
                <a:extLst>
                  <a:ext uri="{FF2B5EF4-FFF2-40B4-BE49-F238E27FC236}">
                    <a16:creationId xmlns:a16="http://schemas.microsoft.com/office/drawing/2014/main" id="{B2C07104-D68E-4A95-8CBE-DBA9C3D51D2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1" name="Rectangle: Rounded Corners 230">
                <a:extLst>
                  <a:ext uri="{FF2B5EF4-FFF2-40B4-BE49-F238E27FC236}">
                    <a16:creationId xmlns:a16="http://schemas.microsoft.com/office/drawing/2014/main" id="{4B587C2F-C016-4D89-8417-A7AFB7A5010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229" name="Freeform: Shape 228">
              <a:extLst>
                <a:ext uri="{FF2B5EF4-FFF2-40B4-BE49-F238E27FC236}">
                  <a16:creationId xmlns:a16="http://schemas.microsoft.com/office/drawing/2014/main" id="{08C3B6B4-8E6A-4C9A-987B-5FE8E5E235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6" name="Picture Placeholder 2">
            <a:extLst>
              <a:ext uri="{FF2B5EF4-FFF2-40B4-BE49-F238E27FC236}">
                <a16:creationId xmlns:a16="http://schemas.microsoft.com/office/drawing/2014/main" id="{35ACF33D-2983-4D30-B435-F08789E5CAC7}"/>
              </a:ext>
            </a:extLst>
          </p:cNvPr>
          <p:cNvSpPr>
            <a:spLocks noGrp="1"/>
          </p:cNvSpPr>
          <p:nvPr>
            <p:ph type="pic" idx="13" hasCustomPrompt="1"/>
          </p:nvPr>
        </p:nvSpPr>
        <p:spPr>
          <a:xfrm>
            <a:off x="1105691" y="2840727"/>
            <a:ext cx="2681038" cy="1645308"/>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940118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87A07B-B9C9-4EB5-BFAB-87CC6143AAE2}"/>
              </a:ext>
            </a:extLst>
          </p:cNvPr>
          <p:cNvGrpSpPr/>
          <p:nvPr userDrawn="1"/>
        </p:nvGrpSpPr>
        <p:grpSpPr>
          <a:xfrm>
            <a:off x="-74236" y="-78334"/>
            <a:ext cx="9306190" cy="5288975"/>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4" name="Straight Connector 83">
              <a:extLst>
                <a:ext uri="{FF2B5EF4-FFF2-40B4-BE49-F238E27FC236}">
                  <a16:creationId xmlns:a16="http://schemas.microsoft.com/office/drawing/2014/main"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7" name="Straight Connector 86">
              <a:extLst>
                <a:ext uri="{FF2B5EF4-FFF2-40B4-BE49-F238E27FC236}">
                  <a16:creationId xmlns:a16="http://schemas.microsoft.com/office/drawing/2014/main"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Chord 91">
              <a:extLst>
                <a:ext uri="{FF2B5EF4-FFF2-40B4-BE49-F238E27FC236}">
                  <a16:creationId xmlns:a16="http://schemas.microsoft.com/office/drawing/2014/main"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6" name="Oval 145">
              <a:extLst>
                <a:ext uri="{FF2B5EF4-FFF2-40B4-BE49-F238E27FC236}">
                  <a16:creationId xmlns:a16="http://schemas.microsoft.com/office/drawing/2014/main"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7" name="Oval 146">
              <a:extLst>
                <a:ext uri="{FF2B5EF4-FFF2-40B4-BE49-F238E27FC236}">
                  <a16:creationId xmlns:a16="http://schemas.microsoft.com/office/drawing/2014/main"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Oval 147">
              <a:extLst>
                <a:ext uri="{FF2B5EF4-FFF2-40B4-BE49-F238E27FC236}">
                  <a16:creationId xmlns:a16="http://schemas.microsoft.com/office/drawing/2014/main"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9" name="Oval 148">
              <a:extLst>
                <a:ext uri="{FF2B5EF4-FFF2-40B4-BE49-F238E27FC236}">
                  <a16:creationId xmlns:a16="http://schemas.microsoft.com/office/drawing/2014/main"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Chord 160">
              <a:extLst>
                <a:ext uri="{FF2B5EF4-FFF2-40B4-BE49-F238E27FC236}">
                  <a16:creationId xmlns:a16="http://schemas.microsoft.com/office/drawing/2014/main"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Chord 161">
              <a:extLst>
                <a:ext uri="{FF2B5EF4-FFF2-40B4-BE49-F238E27FC236}">
                  <a16:creationId xmlns:a16="http://schemas.microsoft.com/office/drawing/2014/main"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3" name="Straight Connector 162">
              <a:extLst>
                <a:ext uri="{FF2B5EF4-FFF2-40B4-BE49-F238E27FC236}">
                  <a16:creationId xmlns:a16="http://schemas.microsoft.com/office/drawing/2014/main"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Oval 180">
              <a:extLst>
                <a:ext uri="{FF2B5EF4-FFF2-40B4-BE49-F238E27FC236}">
                  <a16:creationId xmlns:a16="http://schemas.microsoft.com/office/drawing/2014/main"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Oval 181">
              <a:extLst>
                <a:ext uri="{FF2B5EF4-FFF2-40B4-BE49-F238E27FC236}">
                  <a16:creationId xmlns:a16="http://schemas.microsoft.com/office/drawing/2014/main"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a16="http://schemas.microsoft.com/office/drawing/2014/main"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a16="http://schemas.microsoft.com/office/drawing/2014/main"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87" name="Straight Connector 186">
              <a:extLst>
                <a:ext uri="{FF2B5EF4-FFF2-40B4-BE49-F238E27FC236}">
                  <a16:creationId xmlns:a16="http://schemas.microsoft.com/office/drawing/2014/main"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0" name="Straight Connector 189">
              <a:extLst>
                <a:ext uri="{FF2B5EF4-FFF2-40B4-BE49-F238E27FC236}">
                  <a16:creationId xmlns:a16="http://schemas.microsoft.com/office/drawing/2014/main"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5" name="Straight Connector 194">
              <a:extLst>
                <a:ext uri="{FF2B5EF4-FFF2-40B4-BE49-F238E27FC236}">
                  <a16:creationId xmlns:a16="http://schemas.microsoft.com/office/drawing/2014/main"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2" name="Oval 211">
              <a:extLst>
                <a:ext uri="{FF2B5EF4-FFF2-40B4-BE49-F238E27FC236}">
                  <a16:creationId xmlns:a16="http://schemas.microsoft.com/office/drawing/2014/main"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3" name="Oval 212">
              <a:extLst>
                <a:ext uri="{FF2B5EF4-FFF2-40B4-BE49-F238E27FC236}">
                  <a16:creationId xmlns:a16="http://schemas.microsoft.com/office/drawing/2014/main"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4" name="Straight Connector 213">
              <a:extLst>
                <a:ext uri="{FF2B5EF4-FFF2-40B4-BE49-F238E27FC236}">
                  <a16:creationId xmlns:a16="http://schemas.microsoft.com/office/drawing/2014/main"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942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4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D8169D9-66A7-4D0C-8F27-B4C48EFB2292}"/>
              </a:ext>
            </a:extLst>
          </p:cNvPr>
          <p:cNvGrpSpPr/>
          <p:nvPr userDrawn="1"/>
        </p:nvGrpSpPr>
        <p:grpSpPr>
          <a:xfrm>
            <a:off x="-74236" y="-78334"/>
            <a:ext cx="9306190" cy="5288975"/>
            <a:chOff x="-98982" y="-104349"/>
            <a:chExt cx="12408253" cy="7045442"/>
          </a:xfrm>
          <a:solidFill>
            <a:schemeClr val="bg1">
              <a:alpha val="10000"/>
            </a:schemeClr>
          </a:solidFill>
        </p:grpSpPr>
        <p:cxnSp>
          <p:nvCxnSpPr>
            <p:cNvPr id="6" name="Straight Connector 5">
              <a:extLst>
                <a:ext uri="{FF2B5EF4-FFF2-40B4-BE49-F238E27FC236}">
                  <a16:creationId xmlns:a16="http://schemas.microsoft.com/office/drawing/2014/main" id="{C7DDC847-3482-4C0B-93A8-A7CFE885AEEA}"/>
                </a:ext>
              </a:extLst>
            </p:cNvPr>
            <p:cNvCxnSpPr>
              <a:cxnSpLocks/>
              <a:stCxn id="70" idx="7"/>
              <a:endCxn id="6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AA2E8B-8834-41A5-AEE3-BAFEA1225100}"/>
                </a:ext>
              </a:extLst>
            </p:cNvPr>
            <p:cNvCxnSpPr>
              <a:cxnSpLocks/>
              <a:stCxn id="68" idx="4"/>
              <a:endCxn id="8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09B947-4224-4EAB-B828-ED8991609A55}"/>
                </a:ext>
              </a:extLst>
            </p:cNvPr>
            <p:cNvCxnSpPr>
              <a:cxnSpLocks/>
              <a:stCxn id="73" idx="2"/>
              <a:endCxn id="8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645CE3-EE0B-4734-B17A-090A17295F38}"/>
                </a:ext>
              </a:extLst>
            </p:cNvPr>
            <p:cNvCxnSpPr>
              <a:cxnSpLocks/>
              <a:stCxn id="87" idx="5"/>
              <a:endCxn id="7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1DA5A01-B5A6-4AC0-B3CD-0176BBAF7C34}"/>
                </a:ext>
              </a:extLst>
            </p:cNvPr>
            <p:cNvCxnSpPr>
              <a:cxnSpLocks/>
              <a:stCxn id="68" idx="5"/>
              <a:endCxn id="8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B10771-044F-466C-BD19-669667F3EB84}"/>
                </a:ext>
              </a:extLst>
            </p:cNvPr>
            <p:cNvCxnSpPr>
              <a:cxnSpLocks/>
              <a:stCxn id="73" idx="0"/>
              <a:endCxn id="8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63BB138-9A90-404B-BEA0-6C360A02DF35}"/>
                </a:ext>
              </a:extLst>
            </p:cNvPr>
            <p:cNvCxnSpPr>
              <a:cxnSpLocks/>
              <a:stCxn id="87" idx="3"/>
              <a:endCxn id="8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D0705D-AABA-4EFB-9224-A283F0BC72B6}"/>
                </a:ext>
              </a:extLst>
            </p:cNvPr>
            <p:cNvCxnSpPr>
              <a:cxnSpLocks/>
              <a:stCxn id="193" idx="7"/>
              <a:endCxn id="7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11A25F-8BDA-4F0B-9124-24A9F94D3896}"/>
                </a:ext>
              </a:extLst>
            </p:cNvPr>
            <p:cNvCxnSpPr>
              <a:cxnSpLocks/>
              <a:stCxn id="73" idx="7"/>
              <a:endCxn id="7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61FB2B-D8B0-4F15-9ACA-9F708408E857}"/>
                </a:ext>
              </a:extLst>
            </p:cNvPr>
            <p:cNvCxnSpPr>
              <a:cxnSpLocks/>
              <a:stCxn id="7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4565D16-1293-4AFB-B56C-DFB0B603D4C7}"/>
                </a:ext>
              </a:extLst>
            </p:cNvPr>
            <p:cNvCxnSpPr>
              <a:cxnSpLocks/>
              <a:stCxn id="87" idx="6"/>
              <a:endCxn id="8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63326-73BD-4209-860B-1DF374ED692D}"/>
                </a:ext>
              </a:extLst>
            </p:cNvPr>
            <p:cNvCxnSpPr>
              <a:cxnSpLocks/>
              <a:stCxn id="72" idx="0"/>
              <a:endCxn id="8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870609-F139-4A34-86DD-9BB1A0A41231}"/>
                </a:ext>
              </a:extLst>
            </p:cNvPr>
            <p:cNvCxnSpPr>
              <a:cxnSpLocks/>
              <a:stCxn id="86" idx="6"/>
              <a:endCxn id="7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E98D5F-B620-4669-BCE4-762A8A2F650F}"/>
                </a:ext>
              </a:extLst>
            </p:cNvPr>
            <p:cNvCxnSpPr>
              <a:cxnSpLocks/>
              <a:stCxn id="74" idx="0"/>
              <a:endCxn id="7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1D36AF-87F8-4185-A1D1-64CD18AC9B4E}"/>
                </a:ext>
              </a:extLst>
            </p:cNvPr>
            <p:cNvCxnSpPr>
              <a:cxnSpLocks/>
              <a:stCxn id="77" idx="1"/>
              <a:endCxn id="7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B4F02-AC9B-4AA8-9407-C36E2531A565}"/>
                </a:ext>
              </a:extLst>
            </p:cNvPr>
            <p:cNvCxnSpPr>
              <a:cxnSpLocks/>
              <a:stCxn id="77" idx="0"/>
              <a:endCxn id="7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C8C8B1-C0CE-405A-A258-40B113AB11A6}"/>
                </a:ext>
              </a:extLst>
            </p:cNvPr>
            <p:cNvCxnSpPr>
              <a:cxnSpLocks/>
              <a:stCxn id="76" idx="2"/>
              <a:endCxn id="7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925DAE-462E-4EE0-8C6F-47DBF03AA398}"/>
                </a:ext>
              </a:extLst>
            </p:cNvPr>
            <p:cNvCxnSpPr>
              <a:cxnSpLocks/>
              <a:stCxn id="76" idx="7"/>
              <a:endCxn id="21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F91277-6E2C-4AC9-AF76-6C193409B866}"/>
                </a:ext>
              </a:extLst>
            </p:cNvPr>
            <p:cNvCxnSpPr>
              <a:cxnSpLocks/>
              <a:stCxn id="76" idx="6"/>
              <a:endCxn id="8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1809BE-6347-4447-8ACB-1D18AE0E68FD}"/>
                </a:ext>
              </a:extLst>
            </p:cNvPr>
            <p:cNvCxnSpPr>
              <a:cxnSpLocks/>
              <a:stCxn id="83" idx="7"/>
              <a:endCxn id="8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8CFB34-BEE0-45B4-811D-7CA9B265BCDF}"/>
                </a:ext>
              </a:extLst>
            </p:cNvPr>
            <p:cNvCxnSpPr>
              <a:cxnSpLocks/>
              <a:stCxn id="69" idx="0"/>
              <a:endCxn id="6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10DA9A-10F3-450F-B4B2-82E910EAFE59}"/>
                </a:ext>
              </a:extLst>
            </p:cNvPr>
            <p:cNvCxnSpPr>
              <a:cxnSpLocks/>
              <a:stCxn id="85" idx="2"/>
              <a:endCxn id="6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E4063A-7D81-4CAD-9160-5546E59076D7}"/>
                </a:ext>
              </a:extLst>
            </p:cNvPr>
            <p:cNvCxnSpPr>
              <a:cxnSpLocks/>
              <a:stCxn id="72" idx="1"/>
              <a:endCxn id="6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E56EFC-22C5-48F9-9A95-965CFBAC7EFF}"/>
                </a:ext>
              </a:extLst>
            </p:cNvPr>
            <p:cNvCxnSpPr>
              <a:cxnSpLocks/>
              <a:stCxn id="71" idx="7"/>
              <a:endCxn id="6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E34A97-EABA-42DE-92E7-7DF61EEC96FF}"/>
                </a:ext>
              </a:extLst>
            </p:cNvPr>
            <p:cNvCxnSpPr>
              <a:cxnSpLocks/>
              <a:stCxn id="70" idx="6"/>
              <a:endCxn id="6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B2CB9E-AFAD-41F7-8F1F-02D30919770F}"/>
                </a:ext>
              </a:extLst>
            </p:cNvPr>
            <p:cNvCxnSpPr>
              <a:cxnSpLocks/>
              <a:stCxn id="90" idx="7"/>
              <a:endCxn id="7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1023C5-E4DE-4A0D-8DD0-98FC5899696C}"/>
                </a:ext>
              </a:extLst>
            </p:cNvPr>
            <p:cNvCxnSpPr>
              <a:cxnSpLocks/>
              <a:stCxn id="90" idx="6"/>
              <a:endCxn id="7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7DD6CF-3A00-43FA-9882-480FEEF83100}"/>
                </a:ext>
              </a:extLst>
            </p:cNvPr>
            <p:cNvCxnSpPr>
              <a:cxnSpLocks/>
              <a:stCxn id="9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58FD2A-ECA5-4B67-A50C-491C8E7249DA}"/>
                </a:ext>
              </a:extLst>
            </p:cNvPr>
            <p:cNvCxnSpPr>
              <a:cxnSpLocks/>
              <a:stCxn id="7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695608-3345-4F11-AAB2-8E4C0AC22071}"/>
                </a:ext>
              </a:extLst>
            </p:cNvPr>
            <p:cNvCxnSpPr>
              <a:cxnSpLocks/>
              <a:stCxn id="7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7EB2EF-C0BB-48F8-9D61-FEE6DDA8ED88}"/>
                </a:ext>
              </a:extLst>
            </p:cNvPr>
            <p:cNvCxnSpPr>
              <a:cxnSpLocks/>
              <a:stCxn id="7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EF3DEE-12CB-4FE0-8928-BF9D4EC9F5E8}"/>
                </a:ext>
              </a:extLst>
            </p:cNvPr>
            <p:cNvCxnSpPr>
              <a:cxnSpLocks/>
              <a:stCxn id="71" idx="6"/>
              <a:endCxn id="7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865F8A-AF83-410B-82D3-B7B5B03A9FEC}"/>
                </a:ext>
              </a:extLst>
            </p:cNvPr>
            <p:cNvCxnSpPr>
              <a:cxnSpLocks/>
              <a:stCxn id="72" idx="6"/>
              <a:endCxn id="7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E1FEAB-8705-4F2B-BC27-85FDA44BC373}"/>
                </a:ext>
              </a:extLst>
            </p:cNvPr>
            <p:cNvCxnSpPr>
              <a:cxnSpLocks/>
              <a:stCxn id="74" idx="2"/>
              <a:endCxn id="7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271154-7509-45C5-9BB3-B64AC9EBF53B}"/>
                </a:ext>
              </a:extLst>
            </p:cNvPr>
            <p:cNvCxnSpPr>
              <a:cxnSpLocks/>
              <a:stCxn id="95" idx="0"/>
              <a:endCxn id="7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88AC78-5DE4-40E4-9F69-A446CDEF6356}"/>
                </a:ext>
              </a:extLst>
            </p:cNvPr>
            <p:cNvCxnSpPr>
              <a:cxnSpLocks/>
              <a:endCxn id="7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D900E7-A502-4C8B-BCDF-6C6BFA1FFDAC}"/>
                </a:ext>
              </a:extLst>
            </p:cNvPr>
            <p:cNvCxnSpPr>
              <a:cxnSpLocks/>
              <a:stCxn id="95" idx="2"/>
              <a:endCxn id="7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15505B7-331B-4FC7-A24B-E673C2AA99FB}"/>
                </a:ext>
              </a:extLst>
            </p:cNvPr>
            <p:cNvCxnSpPr>
              <a:cxnSpLocks/>
              <a:stCxn id="77" idx="2"/>
              <a:endCxn id="7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D3C938-C28B-42F1-8A91-A33536D4A73D}"/>
                </a:ext>
              </a:extLst>
            </p:cNvPr>
            <p:cNvCxnSpPr>
              <a:cxnSpLocks/>
              <a:stCxn id="7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E7936E-CBAE-4B2C-A836-351BBE89D279}"/>
                </a:ext>
              </a:extLst>
            </p:cNvPr>
            <p:cNvCxnSpPr>
              <a:cxnSpLocks/>
              <a:stCxn id="7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14AAA1-583B-4DC4-B495-CF97AB3A41DB}"/>
                </a:ext>
              </a:extLst>
            </p:cNvPr>
            <p:cNvCxnSpPr>
              <a:cxnSpLocks/>
              <a:stCxn id="78" idx="2"/>
              <a:endCxn id="7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2D25D04-A5EE-4530-8676-92C90A7E3099}"/>
                </a:ext>
              </a:extLst>
            </p:cNvPr>
            <p:cNvCxnSpPr>
              <a:cxnSpLocks/>
              <a:stCxn id="83" idx="4"/>
              <a:endCxn id="7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9E5F88-B847-4004-B89C-2A8AF0EC5B3B}"/>
                </a:ext>
              </a:extLst>
            </p:cNvPr>
            <p:cNvCxnSpPr>
              <a:cxnSpLocks/>
              <a:stCxn id="82" idx="3"/>
              <a:endCxn id="7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98F344-2A1A-469A-A946-558FAA7F3ABD}"/>
                </a:ext>
              </a:extLst>
            </p:cNvPr>
            <p:cNvCxnSpPr>
              <a:cxnSpLocks/>
              <a:stCxn id="82" idx="2"/>
              <a:endCxn id="8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8C3A62-136C-4459-9F32-15381F98C450}"/>
                </a:ext>
              </a:extLst>
            </p:cNvPr>
            <p:cNvCxnSpPr>
              <a:cxnSpLocks/>
              <a:stCxn id="82" idx="1"/>
              <a:endCxn id="8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84ADA0B-A04E-4E59-9EA0-E8D089F646FE}"/>
                </a:ext>
              </a:extLst>
            </p:cNvPr>
            <p:cNvCxnSpPr>
              <a:cxnSpLocks/>
              <a:stCxn id="80" idx="1"/>
              <a:endCxn id="8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ADD1DF-6940-4AAF-8526-E4AE034908E9}"/>
                </a:ext>
              </a:extLst>
            </p:cNvPr>
            <p:cNvCxnSpPr>
              <a:cxnSpLocks/>
              <a:stCxn id="80" idx="0"/>
              <a:endCxn id="8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A5AF44-E22E-40B4-B9F0-6C140426BB28}"/>
                </a:ext>
              </a:extLst>
            </p:cNvPr>
            <p:cNvCxnSpPr>
              <a:cxnSpLocks/>
              <a:stCxn id="152" idx="7"/>
              <a:endCxn id="21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8CBEE2-C710-4DF5-A93A-33971F2D447B}"/>
                </a:ext>
              </a:extLst>
            </p:cNvPr>
            <p:cNvCxnSpPr>
              <a:cxnSpLocks/>
              <a:endCxn id="7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466B0E-4D44-4C0C-9BCF-9E43AD9F13BA}"/>
                </a:ext>
              </a:extLst>
            </p:cNvPr>
            <p:cNvCxnSpPr>
              <a:cxnSpLocks/>
              <a:stCxn id="152" idx="0"/>
              <a:endCxn id="21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EA58425-9499-4B04-A2A0-DDD9379B78F0}"/>
                </a:ext>
              </a:extLst>
            </p:cNvPr>
            <p:cNvCxnSpPr>
              <a:cxnSpLocks/>
              <a:stCxn id="164" idx="0"/>
              <a:endCxn id="21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0B8148-8923-42FE-9F7F-EE6B8AAC50D9}"/>
                </a:ext>
              </a:extLst>
            </p:cNvPr>
            <p:cNvCxnSpPr>
              <a:cxnSpLocks/>
              <a:stCxn id="164" idx="1"/>
              <a:endCxn id="8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14A4BB-F2CC-4DDC-82B5-ACAF3AAC7D58}"/>
                </a:ext>
              </a:extLst>
            </p:cNvPr>
            <p:cNvCxnSpPr>
              <a:cxnSpLocks/>
              <a:stCxn id="81" idx="2"/>
              <a:endCxn id="8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B11B6C1-84F8-4726-B734-96963CE9C6E8}"/>
                </a:ext>
              </a:extLst>
            </p:cNvPr>
            <p:cNvCxnSpPr>
              <a:cxnSpLocks/>
              <a:stCxn id="80" idx="2"/>
              <a:endCxn id="8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438110-2E46-4A36-85E2-BE889D4D6A8E}"/>
                </a:ext>
              </a:extLst>
            </p:cNvPr>
            <p:cNvCxnSpPr>
              <a:cxnSpLocks/>
              <a:stCxn id="79" idx="1"/>
              <a:endCxn id="8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A3A1C7-E3DA-4401-A87E-09069C100E77}"/>
                </a:ext>
              </a:extLst>
            </p:cNvPr>
            <p:cNvCxnSpPr>
              <a:cxnSpLocks/>
              <a:stCxn id="79" idx="3"/>
              <a:endCxn id="9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B5E403E-8BB1-4710-A495-538FFA3FF487}"/>
                </a:ext>
              </a:extLst>
            </p:cNvPr>
            <p:cNvCxnSpPr>
              <a:cxnSpLocks/>
              <a:stCxn id="82" idx="4"/>
              <a:endCxn id="9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2A6E72-11CB-4784-922B-7746486F8A1B}"/>
                </a:ext>
              </a:extLst>
            </p:cNvPr>
            <p:cNvCxnSpPr>
              <a:cxnSpLocks/>
              <a:stCxn id="78" idx="5"/>
              <a:endCxn id="9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8B4D10-8184-459E-92FF-A934C001BA48}"/>
                </a:ext>
              </a:extLst>
            </p:cNvPr>
            <p:cNvCxnSpPr>
              <a:cxnSpLocks/>
              <a:stCxn id="79" idx="7"/>
              <a:endCxn id="8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3AC95-E661-4594-BDC2-A508F633B67A}"/>
                </a:ext>
              </a:extLst>
            </p:cNvPr>
            <p:cNvCxnSpPr>
              <a:cxnSpLocks/>
              <a:stCxn id="77" idx="7"/>
              <a:endCxn id="8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10B3221-10DB-4C46-A702-8E80BA6C7E5C}"/>
                </a:ext>
              </a:extLst>
            </p:cNvPr>
            <p:cNvCxnSpPr>
              <a:cxnSpLocks/>
              <a:endCxn id="7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CDA9F05E-4D0A-42A7-A1DB-87F45A543B5C}"/>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6B2F9756-8CD1-4D56-9930-CBEA13BA479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0F467E7-451E-4FE5-84B1-FCAB7A68D4E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50DF4EF5-B521-4F45-B851-6C0575F04E17}"/>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F864367A-97BF-4872-866A-039F23B17D37}"/>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77FD30E6-E8E6-44E4-88E4-22A9FE37A985}"/>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558FD571-C840-4EBD-B812-30EB6F08788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8C3CBBC0-CD63-4295-900C-2C33AD446C7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B5BE416D-6B1B-4271-AC23-E3007798B2EC}"/>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C8B0649C-7DF6-408C-9041-55E32D2A640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247C0C44-CB3B-4F6C-BD35-9F6A66D86E5A}"/>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78F225D3-534E-45E5-BBEC-66FF0FDF76C7}"/>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383211BB-D658-43C0-AE4F-63A1F7D05230}"/>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00745616-36FC-47DA-A505-1C7E297627FB}"/>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0342F728-C50B-4CA5-B6BD-6FD3DD6837A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156D21B6-8111-43CF-842F-B7DD6C7621A3}"/>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AE0577A9-64A3-4EE7-A79E-298B7661393F}"/>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C6D4AA2E-742F-4A6E-9B9A-C0B6D950A88C}"/>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CBBD26DB-4638-45C3-A14B-84CC09E72C1C}"/>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4A1F63CD-8344-4764-883A-0DDA57919D5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EEF00AB4-7326-44F2-AACB-A2251E2DBBC8}"/>
                </a:ext>
              </a:extLst>
            </p:cNvPr>
            <p:cNvCxnSpPr>
              <a:cxnSpLocks/>
              <a:stCxn id="87" idx="2"/>
              <a:endCxn id="6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FAB60E8-F7EA-48BA-A092-E229780030C6}"/>
                </a:ext>
              </a:extLst>
            </p:cNvPr>
            <p:cNvCxnSpPr>
              <a:cxnSpLocks/>
              <a:stCxn id="70" idx="4"/>
              <a:endCxn id="7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1D0C4DE-55C2-4A0A-81E9-87E3325A8AE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1" name="Straight Connector 90">
              <a:extLst>
                <a:ext uri="{FF2B5EF4-FFF2-40B4-BE49-F238E27FC236}">
                  <a16:creationId xmlns:a16="http://schemas.microsoft.com/office/drawing/2014/main" id="{51FAC5D7-B011-470B-8AE8-1752B9AFC43D}"/>
                </a:ext>
              </a:extLst>
            </p:cNvPr>
            <p:cNvCxnSpPr>
              <a:cxnSpLocks/>
              <a:stCxn id="9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00332F-C340-4E08-ABA1-1FD100B63AA9}"/>
                </a:ext>
              </a:extLst>
            </p:cNvPr>
            <p:cNvCxnSpPr>
              <a:cxnSpLocks/>
              <a:stCxn id="9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CDF7196-C49E-433E-9C4B-6D81884330F4}"/>
                </a:ext>
              </a:extLst>
            </p:cNvPr>
            <p:cNvCxnSpPr>
              <a:cxnSpLocks/>
              <a:stCxn id="9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15B5DDA-F300-4633-81D2-F2A1E46F2492}"/>
                </a:ext>
              </a:extLst>
            </p:cNvPr>
            <p:cNvCxnSpPr>
              <a:cxnSpLocks/>
              <a:endCxn id="7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Chord 94">
              <a:extLst>
                <a:ext uri="{FF2B5EF4-FFF2-40B4-BE49-F238E27FC236}">
                  <a16:creationId xmlns:a16="http://schemas.microsoft.com/office/drawing/2014/main" id="{6C118763-90B9-4A11-9D2B-8C4B1E6444C3}"/>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Chord 95">
              <a:extLst>
                <a:ext uri="{FF2B5EF4-FFF2-40B4-BE49-F238E27FC236}">
                  <a16:creationId xmlns:a16="http://schemas.microsoft.com/office/drawing/2014/main" id="{A2473F01-2F6C-4EFC-939F-113856D070B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7" name="Straight Connector 96">
              <a:extLst>
                <a:ext uri="{FF2B5EF4-FFF2-40B4-BE49-F238E27FC236}">
                  <a16:creationId xmlns:a16="http://schemas.microsoft.com/office/drawing/2014/main" id="{3B27AC31-48D4-4BBA-BA68-1D004E778C95}"/>
                </a:ext>
              </a:extLst>
            </p:cNvPr>
            <p:cNvCxnSpPr>
              <a:cxnSpLocks/>
              <a:stCxn id="95" idx="1"/>
              <a:endCxn id="7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2F544B-B76E-4AE0-9441-0B55FB521F76}"/>
                </a:ext>
              </a:extLst>
            </p:cNvPr>
            <p:cNvCxnSpPr>
              <a:cxnSpLocks/>
              <a:endCxn id="14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0F32B-ACAF-41BC-BFEA-4CDB18162317}"/>
                </a:ext>
              </a:extLst>
            </p:cNvPr>
            <p:cNvCxnSpPr>
              <a:cxnSpLocks/>
              <a:endCxn id="16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38D579E-4777-4050-9C0C-C80125D913AB}"/>
                </a:ext>
              </a:extLst>
            </p:cNvPr>
            <p:cNvCxnSpPr>
              <a:cxnSpLocks/>
              <a:stCxn id="149" idx="0"/>
              <a:endCxn id="16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A8B2F1-2DD7-4799-B244-B9E80796E69A}"/>
                </a:ext>
              </a:extLst>
            </p:cNvPr>
            <p:cNvCxnSpPr>
              <a:cxnSpLocks/>
              <a:stCxn id="215" idx="2"/>
              <a:endCxn id="15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E93656-BFAD-4966-A948-CF8E3EA97E52}"/>
                </a:ext>
              </a:extLst>
            </p:cNvPr>
            <p:cNvCxnSpPr>
              <a:cxnSpLocks/>
              <a:stCxn id="149" idx="7"/>
              <a:endCxn id="15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A9ADF4-2897-4ABC-8E94-B6C31D6D0A8C}"/>
                </a:ext>
              </a:extLst>
            </p:cNvPr>
            <p:cNvCxnSpPr>
              <a:cxnSpLocks/>
              <a:endCxn id="16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BC8694C-AAD0-46F9-9C77-CA8D6D95ADDD}"/>
                </a:ext>
              </a:extLst>
            </p:cNvPr>
            <p:cNvCxnSpPr>
              <a:cxnSpLocks/>
              <a:stCxn id="164" idx="6"/>
              <a:endCxn id="15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67D5824-3E9F-4F12-8920-F804C898E26C}"/>
                </a:ext>
              </a:extLst>
            </p:cNvPr>
            <p:cNvCxnSpPr>
              <a:cxnSpLocks/>
              <a:stCxn id="150" idx="0"/>
              <a:endCxn id="15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788589-8898-470D-8DB1-408B211F827A}"/>
                </a:ext>
              </a:extLst>
            </p:cNvPr>
            <p:cNvCxnSpPr>
              <a:cxnSpLocks/>
              <a:stCxn id="153" idx="1"/>
              <a:endCxn id="15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00DD778-AEAD-4620-AAA2-C3073B434A1C}"/>
                </a:ext>
              </a:extLst>
            </p:cNvPr>
            <p:cNvCxnSpPr>
              <a:cxnSpLocks/>
              <a:stCxn id="153" idx="0"/>
              <a:endCxn id="15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C92A9CD-C471-47B4-BBF2-F63961EA929E}"/>
                </a:ext>
              </a:extLst>
            </p:cNvPr>
            <p:cNvCxnSpPr>
              <a:cxnSpLocks/>
              <a:stCxn id="152" idx="2"/>
              <a:endCxn id="15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95F3FAE-FB99-4E80-99D2-3CA6AE0E49B1}"/>
                </a:ext>
              </a:extLst>
            </p:cNvPr>
            <p:cNvCxnSpPr>
              <a:cxnSpLocks/>
              <a:stCxn id="152" idx="7"/>
              <a:endCxn id="16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C887AE8-A00A-4CAB-8AFF-E6306B476E17}"/>
                </a:ext>
              </a:extLst>
            </p:cNvPr>
            <p:cNvCxnSpPr>
              <a:cxnSpLocks/>
              <a:stCxn id="152" idx="6"/>
              <a:endCxn id="15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AAC4C25-A90B-4F4A-990D-5125EE8615AF}"/>
                </a:ext>
              </a:extLst>
            </p:cNvPr>
            <p:cNvCxnSpPr>
              <a:cxnSpLocks/>
              <a:stCxn id="159" idx="7"/>
              <a:endCxn id="16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B25305-B55E-4D42-B14E-0BC3461ECFD5}"/>
                </a:ext>
              </a:extLst>
            </p:cNvPr>
            <p:cNvCxnSpPr>
              <a:cxnSpLocks/>
              <a:stCxn id="216" idx="1"/>
              <a:endCxn id="15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A8DF0C8-F4E4-4CA1-9DFC-DC49BA52438A}"/>
                </a:ext>
              </a:extLst>
            </p:cNvPr>
            <p:cNvCxnSpPr>
              <a:cxnSpLocks/>
              <a:endCxn id="14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3B10811-B36A-4AD0-B1C3-B9773312F58F}"/>
                </a:ext>
              </a:extLst>
            </p:cNvPr>
            <p:cNvCxnSpPr>
              <a:cxnSpLocks/>
              <a:stCxn id="150" idx="2"/>
              <a:endCxn id="14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DB9C36-7D89-48ED-B3FC-18A061E4A7A3}"/>
                </a:ext>
              </a:extLst>
            </p:cNvPr>
            <p:cNvCxnSpPr>
              <a:cxnSpLocks/>
              <a:stCxn id="165" idx="0"/>
              <a:endCxn id="14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771B6F4-844A-41A0-A4D7-B2773A20E416}"/>
                </a:ext>
              </a:extLst>
            </p:cNvPr>
            <p:cNvCxnSpPr>
              <a:cxnSpLocks/>
              <a:endCxn id="14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7431C9F-50D5-4356-AF92-7F68EBE14540}"/>
                </a:ext>
              </a:extLst>
            </p:cNvPr>
            <p:cNvCxnSpPr>
              <a:cxnSpLocks/>
              <a:stCxn id="165" idx="2"/>
              <a:endCxn id="15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CC32A4-39F8-40C5-AE21-ECAB0B51295B}"/>
                </a:ext>
              </a:extLst>
            </p:cNvPr>
            <p:cNvCxnSpPr>
              <a:cxnSpLocks/>
              <a:stCxn id="153" idx="2"/>
              <a:endCxn id="15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65EED85-E319-4AA4-9937-CEDF4ABEB7EF}"/>
                </a:ext>
              </a:extLst>
            </p:cNvPr>
            <p:cNvCxnSpPr>
              <a:cxnSpLocks/>
              <a:stCxn id="15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7A647AD-37B1-4F43-8319-55BF6348E3E3}"/>
                </a:ext>
              </a:extLst>
            </p:cNvPr>
            <p:cNvCxnSpPr>
              <a:cxnSpLocks/>
              <a:stCxn id="15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BD915B-12CA-4147-87EA-26364D36E213}"/>
                </a:ext>
              </a:extLst>
            </p:cNvPr>
            <p:cNvCxnSpPr>
              <a:cxnSpLocks/>
              <a:stCxn id="154" idx="2"/>
              <a:endCxn id="15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C945BD5-D3EE-449F-BDD4-EE77083ACB9A}"/>
                </a:ext>
              </a:extLst>
            </p:cNvPr>
            <p:cNvCxnSpPr>
              <a:cxnSpLocks/>
              <a:stCxn id="159" idx="4"/>
              <a:endCxn id="15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230071-FA3B-4901-870E-1CD290D62A0B}"/>
                </a:ext>
              </a:extLst>
            </p:cNvPr>
            <p:cNvCxnSpPr>
              <a:cxnSpLocks/>
              <a:stCxn id="158" idx="3"/>
              <a:endCxn id="15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D3CDA2C-BF37-4160-9E31-E032C9E4D313}"/>
                </a:ext>
              </a:extLst>
            </p:cNvPr>
            <p:cNvCxnSpPr>
              <a:cxnSpLocks/>
              <a:stCxn id="158" idx="2"/>
              <a:endCxn id="15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B522238-E2C6-4475-A3EA-DDD2AA8101F6}"/>
                </a:ext>
              </a:extLst>
            </p:cNvPr>
            <p:cNvCxnSpPr>
              <a:cxnSpLocks/>
              <a:stCxn id="158" idx="1"/>
              <a:endCxn id="16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3C6D0C-FA96-4E98-A199-5916D8D702D3}"/>
                </a:ext>
              </a:extLst>
            </p:cNvPr>
            <p:cNvCxnSpPr>
              <a:cxnSpLocks/>
              <a:stCxn id="156" idx="1"/>
              <a:endCxn id="16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729AD61-2C90-4A40-9373-111E09D129FF}"/>
                </a:ext>
              </a:extLst>
            </p:cNvPr>
            <p:cNvCxnSpPr>
              <a:cxnSpLocks/>
              <a:stCxn id="156" idx="0"/>
              <a:endCxn id="15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D5735F-C572-4051-AFD1-2FDB5C9E41CD}"/>
                </a:ext>
              </a:extLst>
            </p:cNvPr>
            <p:cNvCxnSpPr>
              <a:cxnSpLocks/>
              <a:stCxn id="162" idx="0"/>
              <a:endCxn id="16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EF02E9-3660-47F0-8B9A-F0001D874234}"/>
                </a:ext>
              </a:extLst>
            </p:cNvPr>
            <p:cNvCxnSpPr>
              <a:cxnSpLocks/>
              <a:stCxn id="190" idx="7"/>
              <a:endCxn id="16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4F3F369-F64B-4F9C-85D1-D648D50CE0B4}"/>
                </a:ext>
              </a:extLst>
            </p:cNvPr>
            <p:cNvCxnSpPr>
              <a:cxnSpLocks/>
              <a:endCxn id="16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F94C582-AC89-4DE1-AA8B-F09965AB1C62}"/>
                </a:ext>
              </a:extLst>
            </p:cNvPr>
            <p:cNvCxnSpPr>
              <a:cxnSpLocks/>
              <a:stCxn id="189" idx="5"/>
              <a:endCxn id="16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523F999-D436-4633-ACDB-24472C3CC257}"/>
                </a:ext>
              </a:extLst>
            </p:cNvPr>
            <p:cNvCxnSpPr>
              <a:cxnSpLocks/>
              <a:endCxn id="16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3D64676-DB67-40B9-AEC9-9B75F16D631D}"/>
                </a:ext>
              </a:extLst>
            </p:cNvPr>
            <p:cNvCxnSpPr>
              <a:cxnSpLocks/>
              <a:stCxn id="16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F7355A7-F8E5-41B2-9B05-B62EF4732C59}"/>
                </a:ext>
              </a:extLst>
            </p:cNvPr>
            <p:cNvCxnSpPr>
              <a:cxnSpLocks/>
              <a:stCxn id="163" idx="3"/>
              <a:endCxn id="15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9823B59-3C0E-455B-8FF9-04B29851A6A0}"/>
                </a:ext>
              </a:extLst>
            </p:cNvPr>
            <p:cNvCxnSpPr>
              <a:cxnSpLocks/>
              <a:stCxn id="163" idx="1"/>
              <a:endCxn id="15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2ED6C6-4020-4BB9-A786-2506D8F27791}"/>
                </a:ext>
              </a:extLst>
            </p:cNvPr>
            <p:cNvCxnSpPr>
              <a:cxnSpLocks/>
              <a:stCxn id="162" idx="2"/>
              <a:endCxn id="15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FE7B4C3-08E4-4D39-9F8A-9F58159511B1}"/>
                </a:ext>
              </a:extLst>
            </p:cNvPr>
            <p:cNvCxnSpPr>
              <a:cxnSpLocks/>
              <a:stCxn id="161" idx="3"/>
              <a:endCxn id="15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5B5A73C-6A49-4311-81A1-40E05BC85011}"/>
                </a:ext>
              </a:extLst>
            </p:cNvPr>
            <p:cNvCxnSpPr>
              <a:cxnSpLocks/>
              <a:stCxn id="161" idx="2"/>
              <a:endCxn id="15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B3880C6-3B0F-467B-8B62-1CC43C10042B}"/>
                </a:ext>
              </a:extLst>
            </p:cNvPr>
            <p:cNvCxnSpPr>
              <a:cxnSpLocks/>
              <a:stCxn id="157" idx="1"/>
              <a:endCxn id="16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5C7548A-EB61-44C1-85E4-C4F4D4CEF154}"/>
                </a:ext>
              </a:extLst>
            </p:cNvPr>
            <p:cNvCxnSpPr>
              <a:cxnSpLocks/>
              <a:stCxn id="156" idx="2"/>
              <a:endCxn id="15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FD0F992-182A-4AA4-9AA3-1D667E3305FC}"/>
                </a:ext>
              </a:extLst>
            </p:cNvPr>
            <p:cNvCxnSpPr>
              <a:cxnSpLocks/>
              <a:stCxn id="155" idx="1"/>
              <a:endCxn id="15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35BDD1C-461D-44FD-B830-0C84D42E5C51}"/>
                </a:ext>
              </a:extLst>
            </p:cNvPr>
            <p:cNvCxnSpPr>
              <a:cxnSpLocks/>
              <a:stCxn id="155" idx="3"/>
              <a:endCxn id="16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7DF0928-E9BB-407B-9C07-682EAE36AB7D}"/>
                </a:ext>
              </a:extLst>
            </p:cNvPr>
            <p:cNvCxnSpPr>
              <a:cxnSpLocks/>
              <a:stCxn id="158" idx="4"/>
              <a:endCxn id="16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446533E-7A02-4BE9-BBBC-2CCADCDE0D1E}"/>
                </a:ext>
              </a:extLst>
            </p:cNvPr>
            <p:cNvCxnSpPr>
              <a:cxnSpLocks/>
              <a:stCxn id="154" idx="5"/>
              <a:endCxn id="16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ECDB391-731C-404B-85D4-C2628967D634}"/>
                </a:ext>
              </a:extLst>
            </p:cNvPr>
            <p:cNvCxnSpPr>
              <a:cxnSpLocks/>
              <a:stCxn id="155" idx="7"/>
              <a:endCxn id="15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6D2F6C9-FEC3-4ADF-AA24-325DDE138937}"/>
                </a:ext>
              </a:extLst>
            </p:cNvPr>
            <p:cNvCxnSpPr>
              <a:cxnSpLocks/>
              <a:stCxn id="153" idx="7"/>
              <a:endCxn id="15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B12357E-FF6B-4E99-89D4-6B33CE456113}"/>
                </a:ext>
              </a:extLst>
            </p:cNvPr>
            <p:cNvCxnSpPr>
              <a:cxnSpLocks/>
              <a:endCxn id="15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BB8C5EF-8D5B-411B-931F-BAE9CF677D5C}"/>
                </a:ext>
              </a:extLst>
            </p:cNvPr>
            <p:cNvCxnSpPr>
              <a:cxnSpLocks/>
              <a:stCxn id="163" idx="7"/>
              <a:endCxn id="16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918CD5B5-7BA7-4AAA-B55C-52A783DED9C2}"/>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B1867FA9-EA25-46D4-955D-D750DF4202F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4EB8A289-7281-4C44-A8FA-CF490A67DE5F}"/>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E92BBD4-127C-4A55-B360-F0703EF3281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4E8DC9A0-C9AE-4F6B-B074-554E988FD7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350E12A7-92D2-4832-8C11-D2EF077CAA6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997A0C3D-DE6B-47AF-BF4D-355EE879A62D}"/>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CAF18318-0B39-401E-A80B-5022BF0A5F7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5E4ED360-1F4F-4BF4-B7E4-939726B8139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63E9B74E-BA0F-489D-87B1-DC19435EBCA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45BAFD2B-A9A5-481D-88DA-82FDB857E53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FC3C5CD-DEBC-43B6-BCA5-62C5367D370A}"/>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9633E220-DACF-41BA-887C-0F82F1ED870A}"/>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DE42CE21-B5FF-4B0C-9889-7E06D3130A30}"/>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471B7682-0FDC-42EA-812E-4E3FDB250781}"/>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F4E72050-C69C-42F9-96C3-C2957922C80E}"/>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Chord 164">
              <a:extLst>
                <a:ext uri="{FF2B5EF4-FFF2-40B4-BE49-F238E27FC236}">
                  <a16:creationId xmlns:a16="http://schemas.microsoft.com/office/drawing/2014/main" id="{7CA00376-0EE2-4B06-9D7B-B125A6E09ABD}"/>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Chord 165">
              <a:extLst>
                <a:ext uri="{FF2B5EF4-FFF2-40B4-BE49-F238E27FC236}">
                  <a16:creationId xmlns:a16="http://schemas.microsoft.com/office/drawing/2014/main" id="{57F280ED-BB4E-4E25-A44A-6CD8135A8B9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7" name="Straight Connector 166">
              <a:extLst>
                <a:ext uri="{FF2B5EF4-FFF2-40B4-BE49-F238E27FC236}">
                  <a16:creationId xmlns:a16="http://schemas.microsoft.com/office/drawing/2014/main" id="{AA77E452-5747-46E5-ABF3-6AC157DCCC70}"/>
                </a:ext>
              </a:extLst>
            </p:cNvPr>
            <p:cNvCxnSpPr>
              <a:cxnSpLocks/>
              <a:stCxn id="165" idx="1"/>
              <a:endCxn id="15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0CDE5E1-34A1-481A-B2E2-387B2CBD1241}"/>
                </a:ext>
              </a:extLst>
            </p:cNvPr>
            <p:cNvCxnSpPr>
              <a:cxnSpLocks/>
              <a:stCxn id="187" idx="6"/>
              <a:endCxn id="16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BF83BC1-9A13-4D9A-8782-5A73E98B3ADD}"/>
                </a:ext>
              </a:extLst>
            </p:cNvPr>
            <p:cNvCxnSpPr>
              <a:cxnSpLocks/>
              <a:stCxn id="184" idx="4"/>
              <a:endCxn id="19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C8FFE22-7453-4801-944E-F13F978920C6}"/>
                </a:ext>
              </a:extLst>
            </p:cNvPr>
            <p:cNvCxnSpPr>
              <a:cxnSpLocks/>
              <a:stCxn id="190" idx="4"/>
              <a:endCxn id="18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E3E1655-67D3-4AF8-8B80-CBDAC34258E9}"/>
                </a:ext>
              </a:extLst>
            </p:cNvPr>
            <p:cNvCxnSpPr>
              <a:cxnSpLocks/>
              <a:stCxn id="18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DC782EA-CD84-4EEA-9A37-9C9284079F0D}"/>
                </a:ext>
              </a:extLst>
            </p:cNvPr>
            <p:cNvCxnSpPr>
              <a:cxnSpLocks/>
              <a:stCxn id="188" idx="0"/>
              <a:endCxn id="18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3764B74-6C2F-4126-8046-5794168C5A1F}"/>
                </a:ext>
              </a:extLst>
            </p:cNvPr>
            <p:cNvCxnSpPr>
              <a:cxnSpLocks/>
              <a:stCxn id="198" idx="1"/>
              <a:endCxn id="18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EDF647-0DDC-4B1F-9D35-50264C207371}"/>
                </a:ext>
              </a:extLst>
            </p:cNvPr>
            <p:cNvCxnSpPr>
              <a:cxnSpLocks/>
              <a:stCxn id="189" idx="2"/>
              <a:endCxn id="19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1C349FE-A8BE-41F1-8263-96E3CCB375CE}"/>
                </a:ext>
              </a:extLst>
            </p:cNvPr>
            <p:cNvCxnSpPr>
              <a:cxnSpLocks/>
              <a:stCxn id="18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C21BE-0572-4FDB-990B-9FBE780FFD20}"/>
                </a:ext>
              </a:extLst>
            </p:cNvPr>
            <p:cNvCxnSpPr>
              <a:cxnSpLocks/>
              <a:stCxn id="161" idx="1"/>
              <a:endCxn id="6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5D8913D-7314-4DF7-8A8F-6298A4FBEAA7}"/>
                </a:ext>
              </a:extLst>
            </p:cNvPr>
            <p:cNvCxnSpPr>
              <a:cxnSpLocks/>
              <a:stCxn id="186" idx="6"/>
              <a:endCxn id="18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82DBBFD-3D61-4A35-9A53-CDB7F1CF5F1A}"/>
                </a:ext>
              </a:extLst>
            </p:cNvPr>
            <p:cNvCxnSpPr>
              <a:cxnSpLocks/>
              <a:stCxn id="184" idx="7"/>
              <a:endCxn id="18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056A01-E964-4B68-8AD0-CBCD03C45EDF}"/>
                </a:ext>
              </a:extLst>
            </p:cNvPr>
            <p:cNvCxnSpPr>
              <a:cxnSpLocks/>
              <a:stCxn id="184" idx="5"/>
              <a:endCxn id="18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54F9885-287A-4DC7-9137-2CDE4D7CA098}"/>
                </a:ext>
              </a:extLst>
            </p:cNvPr>
            <p:cNvCxnSpPr>
              <a:cxnSpLocks/>
              <a:stCxn id="185" idx="3"/>
              <a:endCxn id="18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B26F277-DC45-4628-B233-EB399E4EB57A}"/>
                </a:ext>
              </a:extLst>
            </p:cNvPr>
            <p:cNvCxnSpPr>
              <a:cxnSpLocks/>
              <a:stCxn id="187" idx="4"/>
              <a:endCxn id="19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9C7A482-614F-4EE2-8116-F8EBFBAABF53}"/>
                </a:ext>
              </a:extLst>
            </p:cNvPr>
            <p:cNvCxnSpPr>
              <a:cxnSpLocks/>
              <a:stCxn id="163" idx="2"/>
              <a:endCxn id="18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E28BA0-7308-40E5-98FF-FC21503A5B6A}"/>
                </a:ext>
              </a:extLst>
            </p:cNvPr>
            <p:cNvCxnSpPr>
              <a:cxnSpLocks/>
              <a:endCxn id="18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684A9A5-FD03-43F7-821E-7CAED02F8CE0}"/>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4B1FF205-9F88-462C-8123-8D3230362A05}"/>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DD0BCC4B-B86D-416D-8CA4-2F28B8158BF7}"/>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835BA151-9715-4892-9B9F-44AD33558115}"/>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F69DD253-2962-479B-ABCC-E4A5E437198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Oval 188">
              <a:extLst>
                <a:ext uri="{FF2B5EF4-FFF2-40B4-BE49-F238E27FC236}">
                  <a16:creationId xmlns:a16="http://schemas.microsoft.com/office/drawing/2014/main" id="{526D8040-2E7B-4197-85D2-2B53408667B6}"/>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D970FB96-3383-4573-B5CC-C540DD214A8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F2D68DB8-1D21-4EF0-9E48-1574CCAA9B74}"/>
                </a:ext>
              </a:extLst>
            </p:cNvPr>
            <p:cNvCxnSpPr>
              <a:cxnSpLocks/>
              <a:stCxn id="19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BCDDE6E-EA52-40A5-BB3F-79FF9E5D281F}"/>
                </a:ext>
              </a:extLst>
            </p:cNvPr>
            <p:cNvCxnSpPr>
              <a:cxnSpLocks/>
              <a:stCxn id="186" idx="4"/>
              <a:endCxn id="18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CCA03371-1F8C-40B6-AA4E-F18321AC69C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4" name="Straight Connector 193">
              <a:extLst>
                <a:ext uri="{FF2B5EF4-FFF2-40B4-BE49-F238E27FC236}">
                  <a16:creationId xmlns:a16="http://schemas.microsoft.com/office/drawing/2014/main" id="{B76A6D09-DC0C-458E-9093-BB5321FB7005}"/>
                </a:ext>
              </a:extLst>
            </p:cNvPr>
            <p:cNvCxnSpPr>
              <a:cxnSpLocks/>
              <a:stCxn id="193" idx="3"/>
              <a:endCxn id="15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2CD88CD-0A38-4CC0-8654-B7A7F993F91F}"/>
                </a:ext>
              </a:extLst>
            </p:cNvPr>
            <p:cNvCxnSpPr>
              <a:cxnSpLocks/>
              <a:stCxn id="193" idx="2"/>
              <a:endCxn id="6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02F2C51-8333-441A-9C35-4657792FD377}"/>
                </a:ext>
              </a:extLst>
            </p:cNvPr>
            <p:cNvCxnSpPr>
              <a:cxnSpLocks/>
              <a:stCxn id="186" idx="7"/>
              <a:endCxn id="7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9E20C2C-3D8B-4180-A382-8A897EC4A50C}"/>
                </a:ext>
              </a:extLst>
            </p:cNvPr>
            <p:cNvCxnSpPr>
              <a:cxnSpLocks/>
              <a:endCxn id="18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Chord 197">
              <a:extLst>
                <a:ext uri="{FF2B5EF4-FFF2-40B4-BE49-F238E27FC236}">
                  <a16:creationId xmlns:a16="http://schemas.microsoft.com/office/drawing/2014/main" id="{BA8AAD6F-48DD-4B4A-8B07-8D14F0482F25}"/>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9" name="Straight Connector 198">
              <a:extLst>
                <a:ext uri="{FF2B5EF4-FFF2-40B4-BE49-F238E27FC236}">
                  <a16:creationId xmlns:a16="http://schemas.microsoft.com/office/drawing/2014/main" id="{5619848B-D2DD-45E2-9E98-6D843AAFC00F}"/>
                </a:ext>
              </a:extLst>
            </p:cNvPr>
            <p:cNvCxnSpPr>
              <a:cxnSpLocks/>
              <a:stCxn id="18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4F32B7E-8633-40E7-BCCF-C102FDD59C1A}"/>
                </a:ext>
              </a:extLst>
            </p:cNvPr>
            <p:cNvCxnSpPr>
              <a:cxnSpLocks/>
              <a:stCxn id="185" idx="6"/>
              <a:endCxn id="6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652FB14-5DFE-48A7-A91A-ABBB3E05BE8B}"/>
                </a:ext>
              </a:extLst>
            </p:cNvPr>
            <p:cNvCxnSpPr>
              <a:cxnSpLocks/>
              <a:stCxn id="185" idx="5"/>
              <a:endCxn id="16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1F0BB60-FEE5-4AFD-96DD-718BD92A9334}"/>
                </a:ext>
              </a:extLst>
            </p:cNvPr>
            <p:cNvCxnSpPr>
              <a:cxnSpLocks/>
              <a:stCxn id="70" idx="0"/>
              <a:endCxn id="18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4AE5D89-BAF1-436F-8C2D-335C798AECC2}"/>
                </a:ext>
              </a:extLst>
            </p:cNvPr>
            <p:cNvCxnSpPr>
              <a:cxnSpLocks/>
              <a:stCxn id="190" idx="5"/>
              <a:endCxn id="16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65529D6-F12E-4CDA-A0D6-C3EDD27398E7}"/>
                </a:ext>
              </a:extLst>
            </p:cNvPr>
            <p:cNvCxnSpPr>
              <a:cxnSpLocks/>
              <a:stCxn id="157" idx="7"/>
              <a:endCxn id="6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4B7F7E3-3FE7-4599-A41F-54E61B46C73F}"/>
                </a:ext>
              </a:extLst>
            </p:cNvPr>
            <p:cNvCxnSpPr>
              <a:cxnSpLocks/>
              <a:stCxn id="86" idx="7"/>
              <a:endCxn id="19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6318CED-53D0-44E7-A885-CB55EB0AD117}"/>
                </a:ext>
              </a:extLst>
            </p:cNvPr>
            <p:cNvCxnSpPr>
              <a:cxnSpLocks/>
              <a:stCxn id="160" idx="7"/>
              <a:endCxn id="7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946FED9-2169-44E8-A754-AB62DA037F0A}"/>
                </a:ext>
              </a:extLst>
            </p:cNvPr>
            <p:cNvCxnSpPr>
              <a:cxnSpLocks/>
              <a:stCxn id="160" idx="6"/>
              <a:endCxn id="19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B37CBF4-9C3B-48B5-AA98-461BAB810D12}"/>
                </a:ext>
              </a:extLst>
            </p:cNvPr>
            <p:cNvCxnSpPr>
              <a:cxnSpLocks/>
              <a:stCxn id="76" idx="0"/>
              <a:endCxn id="16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7ACB1E0-C614-417B-889A-FE4A3B7587F6}"/>
                </a:ext>
              </a:extLst>
            </p:cNvPr>
            <p:cNvCxnSpPr>
              <a:cxnSpLocks/>
              <a:stCxn id="216" idx="0"/>
              <a:endCxn id="21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309A7A1-7982-4C1F-A2DF-41C106014407}"/>
                </a:ext>
              </a:extLst>
            </p:cNvPr>
            <p:cNvCxnSpPr>
              <a:cxnSpLocks/>
              <a:stCxn id="84" idx="0"/>
              <a:endCxn id="21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B4C1051-A852-40BC-9B46-737F248DB59D}"/>
                </a:ext>
              </a:extLst>
            </p:cNvPr>
            <p:cNvCxnSpPr>
              <a:cxnSpLocks/>
              <a:stCxn id="83" idx="0"/>
              <a:endCxn id="21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C3356B23-C110-432A-B5BD-D8DAF0D562C5}"/>
                </a:ext>
              </a:extLst>
            </p:cNvPr>
            <p:cNvCxnSpPr>
              <a:cxnSpLocks/>
              <a:stCxn id="160" idx="1"/>
              <a:endCxn id="21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4D5028F-BDBA-4D80-A3AE-9A52527CC849}"/>
                </a:ext>
              </a:extLst>
            </p:cNvPr>
            <p:cNvCxnSpPr>
              <a:cxnSpLocks/>
              <a:stCxn id="76" idx="0"/>
              <a:endCxn id="21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B7C5C6B-4C3C-4375-968A-AC135645C31E}"/>
                </a:ext>
              </a:extLst>
            </p:cNvPr>
            <p:cNvCxnSpPr>
              <a:cxnSpLocks/>
              <a:stCxn id="217" idx="7"/>
              <a:endCxn id="21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CEF204AF-7FC9-4D6C-A985-4FEA30A8B7D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6" name="Oval 215">
              <a:extLst>
                <a:ext uri="{FF2B5EF4-FFF2-40B4-BE49-F238E27FC236}">
                  <a16:creationId xmlns:a16="http://schemas.microsoft.com/office/drawing/2014/main" id="{AD5E5801-7F9B-452B-8250-1C6C1CD5B2EE}"/>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7" name="Oval 216">
              <a:extLst>
                <a:ext uri="{FF2B5EF4-FFF2-40B4-BE49-F238E27FC236}">
                  <a16:creationId xmlns:a16="http://schemas.microsoft.com/office/drawing/2014/main" id="{3E8B1BA6-41C6-482C-AB43-908F91646B5C}"/>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8" name="Straight Connector 217">
              <a:extLst>
                <a:ext uri="{FF2B5EF4-FFF2-40B4-BE49-F238E27FC236}">
                  <a16:creationId xmlns:a16="http://schemas.microsoft.com/office/drawing/2014/main" id="{A903B2E3-0088-4A7E-A8DA-16B33C3CC211}"/>
                </a:ext>
              </a:extLst>
            </p:cNvPr>
            <p:cNvCxnSpPr>
              <a:cxnSpLocks/>
              <a:stCxn id="81" idx="0"/>
              <a:endCxn id="21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5F9924A-2C18-42D0-BE32-4582BDDC2523}"/>
                </a:ext>
              </a:extLst>
            </p:cNvPr>
            <p:cNvCxnSpPr>
              <a:cxnSpLocks/>
              <a:endCxn id="8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2">
            <a:extLst>
              <a:ext uri="{FF2B5EF4-FFF2-40B4-BE49-F238E27FC236}">
                <a16:creationId xmlns:a16="http://schemas.microsoft.com/office/drawing/2014/main" id="{C670D5AB-725A-48A6-9103-3AD03CA8FC5D}"/>
              </a:ext>
            </a:extLst>
          </p:cNvPr>
          <p:cNvSpPr/>
          <p:nvPr userDrawn="1"/>
        </p:nvSpPr>
        <p:spPr>
          <a:xfrm flipH="1">
            <a:off x="5868144" y="0"/>
            <a:ext cx="3275856" cy="5148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Picture Placeholder 2"/>
          <p:cNvSpPr>
            <a:spLocks noGrp="1"/>
          </p:cNvSpPr>
          <p:nvPr>
            <p:ph type="pic" idx="10" hasCustomPrompt="1"/>
          </p:nvPr>
        </p:nvSpPr>
        <p:spPr>
          <a:xfrm>
            <a:off x="4704226" y="405733"/>
            <a:ext cx="3150609" cy="4336797"/>
          </a:xfrm>
          <a:prstGeom prst="rect">
            <a:avLst/>
          </a:prstGeom>
          <a:solidFill>
            <a:schemeClr val="bg1">
              <a:lumMod val="95000"/>
            </a:schemeClr>
          </a:solidFill>
        </p:spPr>
        <p:txBody>
          <a:bodyPr anchor="ct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2038556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049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4EACB64-F6DC-4D86-A45D-D1CA4F9266F7}"/>
              </a:ext>
            </a:extLst>
          </p:cNvPr>
          <p:cNvGrpSpPr/>
          <p:nvPr userDrawn="1"/>
        </p:nvGrpSpPr>
        <p:grpSpPr>
          <a:xfrm>
            <a:off x="-74236" y="-78334"/>
            <a:ext cx="9306190" cy="5288975"/>
            <a:chOff x="-98982" y="-104349"/>
            <a:chExt cx="12408253" cy="7045442"/>
          </a:xfrm>
          <a:solidFill>
            <a:schemeClr val="bg1">
              <a:alpha val="10000"/>
            </a:schemeClr>
          </a:solidFill>
        </p:grpSpPr>
        <p:cxnSp>
          <p:nvCxnSpPr>
            <p:cNvPr id="12" name="Straight Connector 11">
              <a:extLst>
                <a:ext uri="{FF2B5EF4-FFF2-40B4-BE49-F238E27FC236}">
                  <a16:creationId xmlns:a16="http://schemas.microsoft.com/office/drawing/2014/main"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Oval 89">
              <a:extLst>
                <a:ext uri="{FF2B5EF4-FFF2-40B4-BE49-F238E27FC236}">
                  <a16:creationId xmlns:a16="http://schemas.microsoft.com/office/drawing/2014/main"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Oval 90">
              <a:extLst>
                <a:ext uri="{FF2B5EF4-FFF2-40B4-BE49-F238E27FC236}">
                  <a16:creationId xmlns:a16="http://schemas.microsoft.com/office/drawing/2014/main"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Oval 91">
              <a:extLst>
                <a:ext uri="{FF2B5EF4-FFF2-40B4-BE49-F238E27FC236}">
                  <a16:creationId xmlns:a16="http://schemas.microsoft.com/office/drawing/2014/main"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3" name="Straight Connector 92">
              <a:extLst>
                <a:ext uri="{FF2B5EF4-FFF2-40B4-BE49-F238E27FC236}">
                  <a16:creationId xmlns:a16="http://schemas.microsoft.com/office/drawing/2014/main"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Connector 95">
              <a:extLst>
                <a:ext uri="{FF2B5EF4-FFF2-40B4-BE49-F238E27FC236}">
                  <a16:creationId xmlns:a16="http://schemas.microsoft.com/office/drawing/2014/main"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a16="http://schemas.microsoft.com/office/drawing/2014/main"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Chord 100">
              <a:extLst>
                <a:ext uri="{FF2B5EF4-FFF2-40B4-BE49-F238E27FC236}">
                  <a16:creationId xmlns:a16="http://schemas.microsoft.com/office/drawing/2014/main"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2" name="Straight Connector 101">
              <a:extLst>
                <a:ext uri="{FF2B5EF4-FFF2-40B4-BE49-F238E27FC236}">
                  <a16:creationId xmlns:a16="http://schemas.microsoft.com/office/drawing/2014/main"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Oval 164">
              <a:extLst>
                <a:ext uri="{FF2B5EF4-FFF2-40B4-BE49-F238E27FC236}">
                  <a16:creationId xmlns:a16="http://schemas.microsoft.com/office/drawing/2014/main"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Oval 165">
              <a:extLst>
                <a:ext uri="{FF2B5EF4-FFF2-40B4-BE49-F238E27FC236}">
                  <a16:creationId xmlns:a16="http://schemas.microsoft.com/office/drawing/2014/main"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Oval 166">
              <a:extLst>
                <a:ext uri="{FF2B5EF4-FFF2-40B4-BE49-F238E27FC236}">
                  <a16:creationId xmlns:a16="http://schemas.microsoft.com/office/drawing/2014/main"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8" name="Oval 167">
              <a:extLst>
                <a:ext uri="{FF2B5EF4-FFF2-40B4-BE49-F238E27FC236}">
                  <a16:creationId xmlns:a16="http://schemas.microsoft.com/office/drawing/2014/main"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9" name="Oval 168">
              <a:extLst>
                <a:ext uri="{FF2B5EF4-FFF2-40B4-BE49-F238E27FC236}">
                  <a16:creationId xmlns:a16="http://schemas.microsoft.com/office/drawing/2014/main"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0" name="Chord 169">
              <a:extLst>
                <a:ext uri="{FF2B5EF4-FFF2-40B4-BE49-F238E27FC236}">
                  <a16:creationId xmlns:a16="http://schemas.microsoft.com/office/drawing/2014/main"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1" name="Chord 170">
              <a:extLst>
                <a:ext uri="{FF2B5EF4-FFF2-40B4-BE49-F238E27FC236}">
                  <a16:creationId xmlns:a16="http://schemas.microsoft.com/office/drawing/2014/main"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72" name="Straight Connector 171">
              <a:extLst>
                <a:ext uri="{FF2B5EF4-FFF2-40B4-BE49-F238E27FC236}">
                  <a16:creationId xmlns:a16="http://schemas.microsoft.com/office/drawing/2014/main"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1" name="Oval 190">
              <a:extLst>
                <a:ext uri="{FF2B5EF4-FFF2-40B4-BE49-F238E27FC236}">
                  <a16:creationId xmlns:a16="http://schemas.microsoft.com/office/drawing/2014/main"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2" name="Oval 191">
              <a:extLst>
                <a:ext uri="{FF2B5EF4-FFF2-40B4-BE49-F238E27FC236}">
                  <a16:creationId xmlns:a16="http://schemas.microsoft.com/office/drawing/2014/main"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3" name="Oval 192">
              <a:extLst>
                <a:ext uri="{FF2B5EF4-FFF2-40B4-BE49-F238E27FC236}">
                  <a16:creationId xmlns:a16="http://schemas.microsoft.com/office/drawing/2014/main"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4" name="Oval 193">
              <a:extLst>
                <a:ext uri="{FF2B5EF4-FFF2-40B4-BE49-F238E27FC236}">
                  <a16:creationId xmlns:a16="http://schemas.microsoft.com/office/drawing/2014/main"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5" name="Oval 194">
              <a:extLst>
                <a:ext uri="{FF2B5EF4-FFF2-40B4-BE49-F238E27FC236}">
                  <a16:creationId xmlns:a16="http://schemas.microsoft.com/office/drawing/2014/main"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6" name="Straight Connector 195">
              <a:extLst>
                <a:ext uri="{FF2B5EF4-FFF2-40B4-BE49-F238E27FC236}">
                  <a16:creationId xmlns:a16="http://schemas.microsoft.com/office/drawing/2014/main"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9" name="Straight Connector 198">
              <a:extLst>
                <a:ext uri="{FF2B5EF4-FFF2-40B4-BE49-F238E27FC236}">
                  <a16:creationId xmlns:a16="http://schemas.microsoft.com/office/drawing/2014/main"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a16="http://schemas.microsoft.com/office/drawing/2014/main"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4" name="Straight Connector 203">
              <a:extLst>
                <a:ext uri="{FF2B5EF4-FFF2-40B4-BE49-F238E27FC236}">
                  <a16:creationId xmlns:a16="http://schemas.microsoft.com/office/drawing/2014/main"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1" name="Oval 220">
              <a:extLst>
                <a:ext uri="{FF2B5EF4-FFF2-40B4-BE49-F238E27FC236}">
                  <a16:creationId xmlns:a16="http://schemas.microsoft.com/office/drawing/2014/main"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2" name="Oval 221">
              <a:extLst>
                <a:ext uri="{FF2B5EF4-FFF2-40B4-BE49-F238E27FC236}">
                  <a16:creationId xmlns:a16="http://schemas.microsoft.com/office/drawing/2014/main"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23" name="Straight Connector 222">
              <a:extLst>
                <a:ext uri="{FF2B5EF4-FFF2-40B4-BE49-F238E27FC236}">
                  <a16:creationId xmlns:a16="http://schemas.microsoft.com/office/drawing/2014/main"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D65883F-1E35-454C-BD75-14E14736726E}"/>
              </a:ext>
            </a:extLst>
          </p:cNvPr>
          <p:cNvSpPr/>
          <p:nvPr userDrawn="1"/>
        </p:nvSpPr>
        <p:spPr>
          <a:xfrm flipV="1">
            <a:off x="0" y="-4353"/>
            <a:ext cx="9144000" cy="3058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grpSp>
        <p:nvGrpSpPr>
          <p:cNvPr id="3" name="Group 14">
            <a:extLst>
              <a:ext uri="{FF2B5EF4-FFF2-40B4-BE49-F238E27FC236}">
                <a16:creationId xmlns:a16="http://schemas.microsoft.com/office/drawing/2014/main" id="{DD86D43F-0B11-486B-871D-30E23A341921}"/>
              </a:ext>
            </a:extLst>
          </p:cNvPr>
          <p:cNvGrpSpPr/>
          <p:nvPr userDrawn="1"/>
        </p:nvGrpSpPr>
        <p:grpSpPr>
          <a:xfrm>
            <a:off x="3687815" y="1482846"/>
            <a:ext cx="1768373" cy="3111587"/>
            <a:chOff x="445712" y="1449040"/>
            <a:chExt cx="2113018" cy="3924176"/>
          </a:xfrm>
        </p:grpSpPr>
        <p:sp>
          <p:nvSpPr>
            <p:cNvPr id="4" name="Rounded Rectangle 15">
              <a:extLst>
                <a:ext uri="{FF2B5EF4-FFF2-40B4-BE49-F238E27FC236}">
                  <a16:creationId xmlns:a16="http://schemas.microsoft.com/office/drawing/2014/main"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Rectangle 16">
              <a:extLst>
                <a:ext uri="{FF2B5EF4-FFF2-40B4-BE49-F238E27FC236}">
                  <a16:creationId xmlns:a16="http://schemas.microsoft.com/office/drawing/2014/main"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6" name="Group 17">
              <a:extLst>
                <a:ext uri="{FF2B5EF4-FFF2-40B4-BE49-F238E27FC236}">
                  <a16:creationId xmlns:a16="http://schemas.microsoft.com/office/drawing/2014/main"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Rounded Rectangle 19">
                <a:extLst>
                  <a:ext uri="{FF2B5EF4-FFF2-40B4-BE49-F238E27FC236}">
                    <a16:creationId xmlns:a16="http://schemas.microsoft.com/office/drawing/2014/main"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9" name="Picture Placeholder 2">
            <a:extLst>
              <a:ext uri="{FF2B5EF4-FFF2-40B4-BE49-F238E27FC236}">
                <a16:creationId xmlns:a16="http://schemas.microsoft.com/office/drawing/2014/main" id="{01F4C0A7-37AD-46D2-9226-DD1EBA6D4B12}"/>
              </a:ext>
            </a:extLst>
          </p:cNvPr>
          <p:cNvSpPr>
            <a:spLocks noGrp="1"/>
          </p:cNvSpPr>
          <p:nvPr>
            <p:ph type="pic" idx="12" hasCustomPrompt="1"/>
          </p:nvPr>
        </p:nvSpPr>
        <p:spPr>
          <a:xfrm>
            <a:off x="3812541" y="1742495"/>
            <a:ext cx="1518920" cy="2493336"/>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50DC8F0C-9A4D-4387-9B33-6E14C75684AE}"/>
              </a:ext>
            </a:extLst>
          </p:cNvPr>
          <p:cNvSpPr>
            <a:spLocks noGrp="1"/>
          </p:cNvSpPr>
          <p:nvPr>
            <p:ph type="body" sz="quarter" idx="10" hasCustomPrompt="1"/>
          </p:nvPr>
        </p:nvSpPr>
        <p:spPr>
          <a:xfrm>
            <a:off x="242647" y="254868"/>
            <a:ext cx="8679898" cy="543688"/>
          </a:xfrm>
          <a:prstGeom prst="rect">
            <a:avLst/>
          </a:prstGeom>
        </p:spPr>
        <p:txBody>
          <a:bodyPr anchor="ctr"/>
          <a:lstStyle>
            <a:lvl1pPr marL="0" indent="0" algn="ctr">
              <a:buNone/>
              <a:defRPr sz="405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51277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001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66D0986F-E9AB-4BB8-9CCC-463C22C22AC8}"/>
              </a:ext>
            </a:extLst>
          </p:cNvPr>
          <p:cNvGrpSpPr/>
          <p:nvPr userDrawn="1"/>
        </p:nvGrpSpPr>
        <p:grpSpPr>
          <a:xfrm>
            <a:off x="478293" y="2296416"/>
            <a:ext cx="3117133" cy="2453948"/>
            <a:chOff x="2444748" y="555045"/>
            <a:chExt cx="7282048" cy="5727454"/>
          </a:xfrm>
        </p:grpSpPr>
        <p:sp>
          <p:nvSpPr>
            <p:cNvPr id="6" name="Freeform: Shape 5">
              <a:extLst>
                <a:ext uri="{FF2B5EF4-FFF2-40B4-BE49-F238E27FC236}">
                  <a16:creationId xmlns:a16="http://schemas.microsoft.com/office/drawing/2014/main"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1050"/>
            </a:p>
          </p:txBody>
        </p:sp>
        <p:sp>
          <p:nvSpPr>
            <p:cNvPr id="7" name="Freeform: Shape 6">
              <a:extLst>
                <a:ext uri="{FF2B5EF4-FFF2-40B4-BE49-F238E27FC236}">
                  <a16:creationId xmlns:a16="http://schemas.microsoft.com/office/drawing/2014/main"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1050" dirty="0"/>
            </a:p>
          </p:txBody>
        </p:sp>
        <p:sp>
          <p:nvSpPr>
            <p:cNvPr id="8" name="Freeform: Shape 7">
              <a:extLst>
                <a:ext uri="{FF2B5EF4-FFF2-40B4-BE49-F238E27FC236}">
                  <a16:creationId xmlns:a16="http://schemas.microsoft.com/office/drawing/2014/main"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1050"/>
            </a:p>
          </p:txBody>
        </p:sp>
        <p:sp>
          <p:nvSpPr>
            <p:cNvPr id="9" name="Freeform: Shape 8">
              <a:extLst>
                <a:ext uri="{FF2B5EF4-FFF2-40B4-BE49-F238E27FC236}">
                  <a16:creationId xmlns:a16="http://schemas.microsoft.com/office/drawing/2014/main"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1050" dirty="0"/>
            </a:p>
          </p:txBody>
        </p:sp>
        <p:sp>
          <p:nvSpPr>
            <p:cNvPr id="10" name="Freeform: Shape 9">
              <a:extLst>
                <a:ext uri="{FF2B5EF4-FFF2-40B4-BE49-F238E27FC236}">
                  <a16:creationId xmlns:a16="http://schemas.microsoft.com/office/drawing/2014/main"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1050" dirty="0"/>
            </a:p>
          </p:txBody>
        </p:sp>
        <p:sp>
          <p:nvSpPr>
            <p:cNvPr id="11" name="Freeform: Shape 10">
              <a:extLst>
                <a:ext uri="{FF2B5EF4-FFF2-40B4-BE49-F238E27FC236}">
                  <a16:creationId xmlns:a16="http://schemas.microsoft.com/office/drawing/2014/main"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1050"/>
            </a:p>
          </p:txBody>
        </p:sp>
        <p:sp>
          <p:nvSpPr>
            <p:cNvPr id="12" name="Freeform: Shape 11">
              <a:extLst>
                <a:ext uri="{FF2B5EF4-FFF2-40B4-BE49-F238E27FC236}">
                  <a16:creationId xmlns:a16="http://schemas.microsoft.com/office/drawing/2014/main"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1050"/>
            </a:p>
          </p:txBody>
        </p:sp>
        <p:sp>
          <p:nvSpPr>
            <p:cNvPr id="13" name="Freeform: Shape 12">
              <a:extLst>
                <a:ext uri="{FF2B5EF4-FFF2-40B4-BE49-F238E27FC236}">
                  <a16:creationId xmlns:a16="http://schemas.microsoft.com/office/drawing/2014/main"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2" name="그림 개체 틀 2">
            <a:extLst>
              <a:ext uri="{FF2B5EF4-FFF2-40B4-BE49-F238E27FC236}">
                <a16:creationId xmlns:a16="http://schemas.microsoft.com/office/drawing/2014/main" id="{3691A1FA-03B4-4607-AE9E-FBA0D97D06BF}"/>
              </a:ext>
            </a:extLst>
          </p:cNvPr>
          <p:cNvSpPr>
            <a:spLocks noGrp="1"/>
          </p:cNvSpPr>
          <p:nvPr>
            <p:ph type="pic" sz="quarter" idx="14" hasCustomPrompt="1"/>
          </p:nvPr>
        </p:nvSpPr>
        <p:spPr>
          <a:xfrm>
            <a:off x="0" y="1"/>
            <a:ext cx="9144000" cy="2915715"/>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id="{6D7EA1BA-3C62-48F3-A1C4-E3A6BD5C3FDC}"/>
              </a:ext>
            </a:extLst>
          </p:cNvPr>
          <p:cNvSpPr>
            <a:spLocks noGrp="1"/>
          </p:cNvSpPr>
          <p:nvPr>
            <p:ph type="pic" sz="quarter" idx="42" hasCustomPrompt="1"/>
          </p:nvPr>
        </p:nvSpPr>
        <p:spPr>
          <a:xfrm>
            <a:off x="575654" y="2403847"/>
            <a:ext cx="2938255" cy="1690157"/>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1601835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D7B0E81-B610-4A9D-8254-4298324FFAC9}"/>
              </a:ext>
            </a:extLst>
          </p:cNvPr>
          <p:cNvGrpSpPr/>
          <p:nvPr userDrawn="1"/>
        </p:nvGrpSpPr>
        <p:grpSpPr>
          <a:xfrm>
            <a:off x="-74236" y="-78334"/>
            <a:ext cx="9306190" cy="5288975"/>
            <a:chOff x="-98982" y="-104349"/>
            <a:chExt cx="12408253" cy="7045442"/>
          </a:xfrm>
          <a:solidFill>
            <a:schemeClr val="bg1">
              <a:alpha val="10000"/>
            </a:schemeClr>
          </a:solidFill>
        </p:grpSpPr>
        <p:cxnSp>
          <p:nvCxnSpPr>
            <p:cNvPr id="217" name="Straight Connector 216">
              <a:extLst>
                <a:ext uri="{FF2B5EF4-FFF2-40B4-BE49-F238E27FC236}">
                  <a16:creationId xmlns:a16="http://schemas.microsoft.com/office/drawing/2014/main"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Oval 278">
              <a:extLst>
                <a:ext uri="{FF2B5EF4-FFF2-40B4-BE49-F238E27FC236}">
                  <a16:creationId xmlns:a16="http://schemas.microsoft.com/office/drawing/2014/main"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Oval 281">
              <a:extLst>
                <a:ext uri="{FF2B5EF4-FFF2-40B4-BE49-F238E27FC236}">
                  <a16:creationId xmlns:a16="http://schemas.microsoft.com/office/drawing/2014/main"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3" name="Oval 282">
              <a:extLst>
                <a:ext uri="{FF2B5EF4-FFF2-40B4-BE49-F238E27FC236}">
                  <a16:creationId xmlns:a16="http://schemas.microsoft.com/office/drawing/2014/main"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4" name="Oval 283">
              <a:extLst>
                <a:ext uri="{FF2B5EF4-FFF2-40B4-BE49-F238E27FC236}">
                  <a16:creationId xmlns:a16="http://schemas.microsoft.com/office/drawing/2014/main"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5" name="Oval 284">
              <a:extLst>
                <a:ext uri="{FF2B5EF4-FFF2-40B4-BE49-F238E27FC236}">
                  <a16:creationId xmlns:a16="http://schemas.microsoft.com/office/drawing/2014/main"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6" name="Oval 285">
              <a:extLst>
                <a:ext uri="{FF2B5EF4-FFF2-40B4-BE49-F238E27FC236}">
                  <a16:creationId xmlns:a16="http://schemas.microsoft.com/office/drawing/2014/main"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Oval 286">
              <a:extLst>
                <a:ext uri="{FF2B5EF4-FFF2-40B4-BE49-F238E27FC236}">
                  <a16:creationId xmlns:a16="http://schemas.microsoft.com/office/drawing/2014/main"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Oval 287">
              <a:extLst>
                <a:ext uri="{FF2B5EF4-FFF2-40B4-BE49-F238E27FC236}">
                  <a16:creationId xmlns:a16="http://schemas.microsoft.com/office/drawing/2014/main"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Oval 288">
              <a:extLst>
                <a:ext uri="{FF2B5EF4-FFF2-40B4-BE49-F238E27FC236}">
                  <a16:creationId xmlns:a16="http://schemas.microsoft.com/office/drawing/2014/main"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Oval 289">
              <a:extLst>
                <a:ext uri="{FF2B5EF4-FFF2-40B4-BE49-F238E27FC236}">
                  <a16:creationId xmlns:a16="http://schemas.microsoft.com/office/drawing/2014/main"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Oval 290">
              <a:extLst>
                <a:ext uri="{FF2B5EF4-FFF2-40B4-BE49-F238E27FC236}">
                  <a16:creationId xmlns:a16="http://schemas.microsoft.com/office/drawing/2014/main"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2" name="Oval 291">
              <a:extLst>
                <a:ext uri="{FF2B5EF4-FFF2-40B4-BE49-F238E27FC236}">
                  <a16:creationId xmlns:a16="http://schemas.microsoft.com/office/drawing/2014/main"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Oval 292">
              <a:extLst>
                <a:ext uri="{FF2B5EF4-FFF2-40B4-BE49-F238E27FC236}">
                  <a16:creationId xmlns:a16="http://schemas.microsoft.com/office/drawing/2014/main"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4" name="Oval 293">
              <a:extLst>
                <a:ext uri="{FF2B5EF4-FFF2-40B4-BE49-F238E27FC236}">
                  <a16:creationId xmlns:a16="http://schemas.microsoft.com/office/drawing/2014/main"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Oval 294">
              <a:extLst>
                <a:ext uri="{FF2B5EF4-FFF2-40B4-BE49-F238E27FC236}">
                  <a16:creationId xmlns:a16="http://schemas.microsoft.com/office/drawing/2014/main"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Oval 295">
              <a:extLst>
                <a:ext uri="{FF2B5EF4-FFF2-40B4-BE49-F238E27FC236}">
                  <a16:creationId xmlns:a16="http://schemas.microsoft.com/office/drawing/2014/main"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Oval 296">
              <a:extLst>
                <a:ext uri="{FF2B5EF4-FFF2-40B4-BE49-F238E27FC236}">
                  <a16:creationId xmlns:a16="http://schemas.microsoft.com/office/drawing/2014/main"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98" name="Straight Connector 297">
              <a:extLst>
                <a:ext uri="{FF2B5EF4-FFF2-40B4-BE49-F238E27FC236}">
                  <a16:creationId xmlns:a16="http://schemas.microsoft.com/office/drawing/2014/main"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1" name="Straight Connector 300">
              <a:extLst>
                <a:ext uri="{FF2B5EF4-FFF2-40B4-BE49-F238E27FC236}">
                  <a16:creationId xmlns:a16="http://schemas.microsoft.com/office/drawing/2014/main"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6" name="Chord 305">
              <a:extLst>
                <a:ext uri="{FF2B5EF4-FFF2-40B4-BE49-F238E27FC236}">
                  <a16:creationId xmlns:a16="http://schemas.microsoft.com/office/drawing/2014/main"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07" name="Straight Connector 306">
              <a:extLst>
                <a:ext uri="{FF2B5EF4-FFF2-40B4-BE49-F238E27FC236}">
                  <a16:creationId xmlns:a16="http://schemas.microsoft.com/office/drawing/2014/main"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0" name="Oval 359">
              <a:extLst>
                <a:ext uri="{FF2B5EF4-FFF2-40B4-BE49-F238E27FC236}">
                  <a16:creationId xmlns:a16="http://schemas.microsoft.com/office/drawing/2014/main"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1" name="Oval 360">
              <a:extLst>
                <a:ext uri="{FF2B5EF4-FFF2-40B4-BE49-F238E27FC236}">
                  <a16:creationId xmlns:a16="http://schemas.microsoft.com/office/drawing/2014/main"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2" name="Oval 361">
              <a:extLst>
                <a:ext uri="{FF2B5EF4-FFF2-40B4-BE49-F238E27FC236}">
                  <a16:creationId xmlns:a16="http://schemas.microsoft.com/office/drawing/2014/main"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3" name="Oval 362">
              <a:extLst>
                <a:ext uri="{FF2B5EF4-FFF2-40B4-BE49-F238E27FC236}">
                  <a16:creationId xmlns:a16="http://schemas.microsoft.com/office/drawing/2014/main"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4" name="Oval 363">
              <a:extLst>
                <a:ext uri="{FF2B5EF4-FFF2-40B4-BE49-F238E27FC236}">
                  <a16:creationId xmlns:a16="http://schemas.microsoft.com/office/drawing/2014/main"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Oval 364">
              <a:extLst>
                <a:ext uri="{FF2B5EF4-FFF2-40B4-BE49-F238E27FC236}">
                  <a16:creationId xmlns:a16="http://schemas.microsoft.com/office/drawing/2014/main"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6" name="Oval 365">
              <a:extLst>
                <a:ext uri="{FF2B5EF4-FFF2-40B4-BE49-F238E27FC236}">
                  <a16:creationId xmlns:a16="http://schemas.microsoft.com/office/drawing/2014/main"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Oval 366">
              <a:extLst>
                <a:ext uri="{FF2B5EF4-FFF2-40B4-BE49-F238E27FC236}">
                  <a16:creationId xmlns:a16="http://schemas.microsoft.com/office/drawing/2014/main"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8" name="Oval 367">
              <a:extLst>
                <a:ext uri="{FF2B5EF4-FFF2-40B4-BE49-F238E27FC236}">
                  <a16:creationId xmlns:a16="http://schemas.microsoft.com/office/drawing/2014/main"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Oval 368">
              <a:extLst>
                <a:ext uri="{FF2B5EF4-FFF2-40B4-BE49-F238E27FC236}">
                  <a16:creationId xmlns:a16="http://schemas.microsoft.com/office/drawing/2014/main"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0" name="Oval 369">
              <a:extLst>
                <a:ext uri="{FF2B5EF4-FFF2-40B4-BE49-F238E27FC236}">
                  <a16:creationId xmlns:a16="http://schemas.microsoft.com/office/drawing/2014/main"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1" name="Oval 370">
              <a:extLst>
                <a:ext uri="{FF2B5EF4-FFF2-40B4-BE49-F238E27FC236}">
                  <a16:creationId xmlns:a16="http://schemas.microsoft.com/office/drawing/2014/main"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2" name="Oval 371">
              <a:extLst>
                <a:ext uri="{FF2B5EF4-FFF2-40B4-BE49-F238E27FC236}">
                  <a16:creationId xmlns:a16="http://schemas.microsoft.com/office/drawing/2014/main"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3" name="Oval 372">
              <a:extLst>
                <a:ext uri="{FF2B5EF4-FFF2-40B4-BE49-F238E27FC236}">
                  <a16:creationId xmlns:a16="http://schemas.microsoft.com/office/drawing/2014/main"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4" name="Oval 373">
              <a:extLst>
                <a:ext uri="{FF2B5EF4-FFF2-40B4-BE49-F238E27FC236}">
                  <a16:creationId xmlns:a16="http://schemas.microsoft.com/office/drawing/2014/main"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5" name="Chord 374">
              <a:extLst>
                <a:ext uri="{FF2B5EF4-FFF2-40B4-BE49-F238E27FC236}">
                  <a16:creationId xmlns:a16="http://schemas.microsoft.com/office/drawing/2014/main"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6" name="Chord 375">
              <a:extLst>
                <a:ext uri="{FF2B5EF4-FFF2-40B4-BE49-F238E27FC236}">
                  <a16:creationId xmlns:a16="http://schemas.microsoft.com/office/drawing/2014/main"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77" name="Straight Connector 376">
              <a:extLst>
                <a:ext uri="{FF2B5EF4-FFF2-40B4-BE49-F238E27FC236}">
                  <a16:creationId xmlns:a16="http://schemas.microsoft.com/office/drawing/2014/main"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5" name="Oval 394">
              <a:extLst>
                <a:ext uri="{FF2B5EF4-FFF2-40B4-BE49-F238E27FC236}">
                  <a16:creationId xmlns:a16="http://schemas.microsoft.com/office/drawing/2014/main"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6" name="Oval 395">
              <a:extLst>
                <a:ext uri="{FF2B5EF4-FFF2-40B4-BE49-F238E27FC236}">
                  <a16:creationId xmlns:a16="http://schemas.microsoft.com/office/drawing/2014/main"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7" name="Oval 396">
              <a:extLst>
                <a:ext uri="{FF2B5EF4-FFF2-40B4-BE49-F238E27FC236}">
                  <a16:creationId xmlns:a16="http://schemas.microsoft.com/office/drawing/2014/main"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8" name="Oval 397">
              <a:extLst>
                <a:ext uri="{FF2B5EF4-FFF2-40B4-BE49-F238E27FC236}">
                  <a16:creationId xmlns:a16="http://schemas.microsoft.com/office/drawing/2014/main"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9" name="Oval 398">
              <a:extLst>
                <a:ext uri="{FF2B5EF4-FFF2-40B4-BE49-F238E27FC236}">
                  <a16:creationId xmlns:a16="http://schemas.microsoft.com/office/drawing/2014/main"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0" name="Oval 399">
              <a:extLst>
                <a:ext uri="{FF2B5EF4-FFF2-40B4-BE49-F238E27FC236}">
                  <a16:creationId xmlns:a16="http://schemas.microsoft.com/office/drawing/2014/main"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1" name="Straight Connector 400">
              <a:extLst>
                <a:ext uri="{FF2B5EF4-FFF2-40B4-BE49-F238E27FC236}">
                  <a16:creationId xmlns:a16="http://schemas.microsoft.com/office/drawing/2014/main"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4" name="Straight Connector 403">
              <a:extLst>
                <a:ext uri="{FF2B5EF4-FFF2-40B4-BE49-F238E27FC236}">
                  <a16:creationId xmlns:a16="http://schemas.microsoft.com/office/drawing/2014/main"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09" name="Straight Connector 408">
              <a:extLst>
                <a:ext uri="{FF2B5EF4-FFF2-40B4-BE49-F238E27FC236}">
                  <a16:creationId xmlns:a16="http://schemas.microsoft.com/office/drawing/2014/main"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6" name="Oval 425">
              <a:extLst>
                <a:ext uri="{FF2B5EF4-FFF2-40B4-BE49-F238E27FC236}">
                  <a16:creationId xmlns:a16="http://schemas.microsoft.com/office/drawing/2014/main"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7" name="Oval 426">
              <a:extLst>
                <a:ext uri="{FF2B5EF4-FFF2-40B4-BE49-F238E27FC236}">
                  <a16:creationId xmlns:a16="http://schemas.microsoft.com/office/drawing/2014/main"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28" name="Straight Connector 427">
              <a:extLst>
                <a:ext uri="{FF2B5EF4-FFF2-40B4-BE49-F238E27FC236}">
                  <a16:creationId xmlns:a16="http://schemas.microsoft.com/office/drawing/2014/main"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a16="http://schemas.microsoft.com/office/drawing/2014/main" id="{C050FD47-85FC-44C2-A9A3-A1FB053F000A}"/>
              </a:ext>
            </a:extLst>
          </p:cNvPr>
          <p:cNvSpPr>
            <a:spLocks noGrp="1"/>
          </p:cNvSpPr>
          <p:nvPr>
            <p:ph type="pic" sz="quarter" idx="43" hasCustomPrompt="1"/>
          </p:nvPr>
        </p:nvSpPr>
        <p:spPr>
          <a:xfrm>
            <a:off x="4950467" y="980402"/>
            <a:ext cx="3250956" cy="3254328"/>
          </a:xfrm>
          <a:prstGeom prst="ellipse">
            <a:avLst/>
          </a:prstGeom>
          <a:solidFill>
            <a:schemeClr val="bg1">
              <a:lumMod val="95000"/>
            </a:schemeClr>
          </a:solidFill>
        </p:spPr>
        <p:txBody>
          <a:bodyPr anchor="ctr"/>
          <a:lstStyle>
            <a:lvl1pPr marL="0" marR="0" indent="0" algn="ctr" defTabSz="685835" rtl="0" eaLnBrk="1" fontAlgn="auto" latinLnBrk="0" hangingPunct="1">
              <a:lnSpc>
                <a:spcPct val="100000"/>
              </a:lnSpc>
              <a:spcBef>
                <a:spcPct val="20000"/>
              </a:spcBef>
              <a:spcAft>
                <a:spcPts val="0"/>
              </a:spcAft>
              <a:buClrTx/>
              <a:buSzTx/>
              <a:buFont typeface="Arial" pitchFamily="34" charset="0"/>
              <a:buNone/>
              <a:tabLst/>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a:extLst>
              <a:ext uri="{FF2B5EF4-FFF2-40B4-BE49-F238E27FC236}">
                <a16:creationId xmlns:a16="http://schemas.microsoft.com/office/drawing/2014/main" id="{4B9AAF35-AB2B-4044-875F-9A7377BE392A}"/>
              </a:ext>
            </a:extLst>
          </p:cNvPr>
          <p:cNvSpPr/>
          <p:nvPr userDrawn="1"/>
        </p:nvSpPr>
        <p:spPr>
          <a:xfrm>
            <a:off x="4740471" y="770393"/>
            <a:ext cx="3670948" cy="367434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3866178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593"/>
            <a:ext cx="8679898" cy="543688"/>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46775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457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26"/>
          <p:cNvSpPr txBox="1">
            <a:spLocks noGrp="1"/>
          </p:cNvSpPr>
          <p:nvPr>
            <p:ph type="body" idx="2"/>
          </p:nvPr>
        </p:nvSpPr>
        <p:spPr>
          <a:xfrm>
            <a:off x="4648200" y="1201262"/>
            <a:ext cx="4038600" cy="339761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26"/>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6"/>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6"/>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95"/>
            <a:ext cx="8679898" cy="543688"/>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9479"/>
            <a:ext cx="2670575" cy="4055673"/>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1561"/>
            <a:ext cx="115401" cy="376488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645" y="958614"/>
            <a:ext cx="514863"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7688"/>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5790"/>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8928"/>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9773"/>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131321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7"/>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457200" y="1152401"/>
            <a:ext cx="4040188"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27"/>
          <p:cNvSpPr txBox="1">
            <a:spLocks noGrp="1"/>
          </p:cNvSpPr>
          <p:nvPr>
            <p:ph type="body" idx="2"/>
          </p:nvPr>
        </p:nvSpPr>
        <p:spPr>
          <a:xfrm>
            <a:off x="457200" y="1632667"/>
            <a:ext cx="4040188"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27"/>
          <p:cNvSpPr txBox="1">
            <a:spLocks noGrp="1"/>
          </p:cNvSpPr>
          <p:nvPr>
            <p:ph type="body" idx="3"/>
          </p:nvPr>
        </p:nvSpPr>
        <p:spPr>
          <a:xfrm>
            <a:off x="4645033" y="1152401"/>
            <a:ext cx="4041775" cy="4802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27"/>
          <p:cNvSpPr txBox="1">
            <a:spLocks noGrp="1"/>
          </p:cNvSpPr>
          <p:nvPr>
            <p:ph type="body" idx="4"/>
          </p:nvPr>
        </p:nvSpPr>
        <p:spPr>
          <a:xfrm>
            <a:off x="4645033" y="1632667"/>
            <a:ext cx="4041775" cy="296621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27"/>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7"/>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7"/>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8"/>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8"/>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29"/>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9"/>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9"/>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0"/>
          <p:cNvSpPr txBox="1">
            <a:spLocks noGrp="1"/>
          </p:cNvSpPr>
          <p:nvPr>
            <p:ph type="title"/>
          </p:nvPr>
        </p:nvSpPr>
        <p:spPr>
          <a:xfrm>
            <a:off x="457209" y="204981"/>
            <a:ext cx="3008313" cy="87234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body" idx="1"/>
          </p:nvPr>
        </p:nvSpPr>
        <p:spPr>
          <a:xfrm>
            <a:off x="3575050" y="204977"/>
            <a:ext cx="5111750" cy="43939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5" name="Google Shape;65;p30"/>
          <p:cNvSpPr txBox="1">
            <a:spLocks noGrp="1"/>
          </p:cNvSpPr>
          <p:nvPr>
            <p:ph type="body" idx="2"/>
          </p:nvPr>
        </p:nvSpPr>
        <p:spPr>
          <a:xfrm>
            <a:off x="457209" y="1077326"/>
            <a:ext cx="3008313" cy="352155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6" name="Google Shape;66;p30"/>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0"/>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0"/>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1"/>
          <p:cNvSpPr txBox="1">
            <a:spLocks noGrp="1"/>
          </p:cNvSpPr>
          <p:nvPr>
            <p:ph type="title"/>
          </p:nvPr>
        </p:nvSpPr>
        <p:spPr>
          <a:xfrm>
            <a:off x="1792288" y="3603784"/>
            <a:ext cx="5486400" cy="42544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1"/>
          <p:cNvSpPr>
            <a:spLocks noGrp="1"/>
          </p:cNvSpPr>
          <p:nvPr>
            <p:ph type="pic" idx="2"/>
          </p:nvPr>
        </p:nvSpPr>
        <p:spPr>
          <a:xfrm>
            <a:off x="1792288" y="460007"/>
            <a:ext cx="5486400" cy="3088958"/>
          </a:xfrm>
          <a:prstGeom prst="rect">
            <a:avLst/>
          </a:prstGeom>
          <a:noFill/>
          <a:ln>
            <a:noFill/>
          </a:ln>
        </p:spPr>
      </p:sp>
      <p:sp>
        <p:nvSpPr>
          <p:cNvPr id="72" name="Google Shape;72;p31"/>
          <p:cNvSpPr txBox="1">
            <a:spLocks noGrp="1"/>
          </p:cNvSpPr>
          <p:nvPr>
            <p:ph type="body" idx="1"/>
          </p:nvPr>
        </p:nvSpPr>
        <p:spPr>
          <a:xfrm>
            <a:off x="1792288" y="4029235"/>
            <a:ext cx="5486400" cy="60420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3" name="Google Shape;73;p3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1" descr="fiap_elemento1.png"/>
          <p:cNvPicPr preferRelativeResize="0"/>
          <p:nvPr/>
        </p:nvPicPr>
        <p:blipFill rotWithShape="1">
          <a:blip r:embed="rId13">
            <a:alphaModFix/>
          </a:blip>
          <a:srcRect/>
          <a:stretch/>
        </p:blipFill>
        <p:spPr>
          <a:xfrm>
            <a:off x="25400" y="102484"/>
            <a:ext cx="9144000" cy="5143500"/>
          </a:xfrm>
          <a:prstGeom prst="rect">
            <a:avLst/>
          </a:prstGeom>
          <a:noFill/>
          <a:ln>
            <a:noFill/>
          </a:ln>
        </p:spPr>
      </p:pic>
      <p:sp>
        <p:nvSpPr>
          <p:cNvPr id="11" name="Google Shape;11;p21"/>
          <p:cNvSpPr txBox="1">
            <a:spLocks noGrp="1"/>
          </p:cNvSpPr>
          <p:nvPr>
            <p:ph type="title"/>
          </p:nvPr>
        </p:nvSpPr>
        <p:spPr>
          <a:xfrm>
            <a:off x="457200" y="206169"/>
            <a:ext cx="8229600" cy="858044"/>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21"/>
          <p:cNvSpPr txBox="1">
            <a:spLocks noGrp="1"/>
          </p:cNvSpPr>
          <p:nvPr>
            <p:ph type="body" idx="1"/>
          </p:nvPr>
        </p:nvSpPr>
        <p:spPr>
          <a:xfrm>
            <a:off x="457200" y="1201262"/>
            <a:ext cx="8229600" cy="3397616"/>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dt" idx="10"/>
          </p:nvPr>
        </p:nvSpPr>
        <p:spPr>
          <a:xfrm>
            <a:off x="457200" y="4771682"/>
            <a:ext cx="2133600" cy="27409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ftr" idx="11"/>
          </p:nvPr>
        </p:nvSpPr>
        <p:spPr>
          <a:xfrm>
            <a:off x="3124200" y="4771682"/>
            <a:ext cx="2895600" cy="27409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1"/>
          <p:cNvSpPr txBox="1">
            <a:spLocks noGrp="1"/>
          </p:cNvSpPr>
          <p:nvPr>
            <p:ph type="sldNum" idx="12"/>
          </p:nvPr>
        </p:nvSpPr>
        <p:spPr>
          <a:xfrm>
            <a:off x="6553200" y="4771682"/>
            <a:ext cx="2133600" cy="27409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pic>
        <p:nvPicPr>
          <p:cNvPr id="16" name="Google Shape;16;p21"/>
          <p:cNvPicPr preferRelativeResize="0"/>
          <p:nvPr/>
        </p:nvPicPr>
        <p:blipFill rotWithShape="1">
          <a:blip r:embed="rId14">
            <a:alphaModFix/>
          </a:blip>
          <a:srcRect/>
          <a:stretch/>
        </p:blipFill>
        <p:spPr>
          <a:xfrm>
            <a:off x="7866472" y="182871"/>
            <a:ext cx="460590" cy="125163"/>
          </a:xfrm>
          <a:prstGeom prst="rect">
            <a:avLst/>
          </a:prstGeom>
          <a:noFill/>
          <a:ln>
            <a:noFill/>
          </a:ln>
        </p:spPr>
      </p:pic>
      <p:pic>
        <p:nvPicPr>
          <p:cNvPr id="17" name="Google Shape;17;p21"/>
          <p:cNvPicPr preferRelativeResize="0"/>
          <p:nvPr/>
        </p:nvPicPr>
        <p:blipFill rotWithShape="1">
          <a:blip r:embed="rId15">
            <a:alphaModFix/>
          </a:blip>
          <a:srcRect l="25818" t="-13865"/>
          <a:stretch/>
        </p:blipFill>
        <p:spPr>
          <a:xfrm>
            <a:off x="8371490" y="208559"/>
            <a:ext cx="723328" cy="737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21926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92075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if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79820" y="1072414"/>
            <a:ext cx="2046785" cy="2399480"/>
          </a:xfrm>
          <a:prstGeom prst="rect">
            <a:avLst/>
          </a:prstGeom>
        </p:spPr>
      </p:pic>
      <p:sp>
        <p:nvSpPr>
          <p:cNvPr id="7" name="TextBox 6"/>
          <p:cNvSpPr txBox="1"/>
          <p:nvPr/>
        </p:nvSpPr>
        <p:spPr>
          <a:xfrm>
            <a:off x="1" y="2192778"/>
            <a:ext cx="9144000" cy="630942"/>
          </a:xfrm>
          <a:prstGeom prst="rect">
            <a:avLst/>
          </a:prstGeom>
          <a:noFill/>
        </p:spPr>
        <p:txBody>
          <a:bodyPr wrap="square" rtlCol="0">
            <a:spAutoFit/>
          </a:bodyPr>
          <a:lstStyle/>
          <a:p>
            <a:pPr algn="ctr"/>
            <a:r>
              <a:rPr lang="pt-BR" sz="3500" dirty="0">
                <a:solidFill>
                  <a:srgbClr val="626E73"/>
                </a:solidFill>
                <a:latin typeface="Gotham HTF Light"/>
                <a:cs typeface="Gotham HTF Light"/>
              </a:rPr>
              <a:t>J</a:t>
            </a:r>
            <a:r>
              <a:rPr lang="en-US" sz="3500" dirty="0" err="1">
                <a:solidFill>
                  <a:srgbClr val="626E73"/>
                </a:solidFill>
                <a:latin typeface="Gotham HTF Light"/>
                <a:cs typeface="Gotham HTF Light"/>
              </a:rPr>
              <a:t>ornada</a:t>
            </a:r>
            <a:r>
              <a:rPr lang="en-US" sz="3500" dirty="0">
                <a:solidFill>
                  <a:srgbClr val="626E73"/>
                </a:solidFill>
                <a:latin typeface="Gotham HTF Light"/>
                <a:cs typeface="Gotham HTF Light"/>
              </a:rPr>
              <a:t> Cloud</a:t>
            </a:r>
          </a:p>
        </p:txBody>
      </p:sp>
      <p:pic>
        <p:nvPicPr>
          <p:cNvPr id="12" name="Imagem 1">
            <a:extLst>
              <a:ext uri="{FF2B5EF4-FFF2-40B4-BE49-F238E27FC236}">
                <a16:creationId xmlns:a16="http://schemas.microsoft.com/office/drawing/2014/main" id="{B6024C5A-9709-6E4D-BA70-04AEB204B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472" y="182871"/>
            <a:ext cx="460590" cy="125163"/>
          </a:xfrm>
          <a:prstGeom prst="rect">
            <a:avLst/>
          </a:prstGeom>
        </p:spPr>
      </p:pic>
      <p:pic>
        <p:nvPicPr>
          <p:cNvPr id="13" name="Imagem 12">
            <a:extLst>
              <a:ext uri="{FF2B5EF4-FFF2-40B4-BE49-F238E27FC236}">
                <a16:creationId xmlns:a16="http://schemas.microsoft.com/office/drawing/2014/main" id="{63C1CFEB-E466-8B46-AAEF-311D93E21CB9}"/>
              </a:ext>
            </a:extLst>
          </p:cNvPr>
          <p:cNvPicPr>
            <a:picLocks noChangeAspect="1"/>
          </p:cNvPicPr>
          <p:nvPr/>
        </p:nvPicPr>
        <p:blipFill rotWithShape="1">
          <a:blip r:embed="rId4"/>
          <a:srcRect l="25818" t="-13865" b="-1"/>
          <a:stretch/>
        </p:blipFill>
        <p:spPr>
          <a:xfrm>
            <a:off x="8371490" y="208559"/>
            <a:ext cx="723328" cy="73785"/>
          </a:xfrm>
          <a:prstGeom prst="rect">
            <a:avLst/>
          </a:prstGeom>
        </p:spPr>
      </p:pic>
      <p:sp>
        <p:nvSpPr>
          <p:cNvPr id="2" name="TextBox 9">
            <a:extLst>
              <a:ext uri="{FF2B5EF4-FFF2-40B4-BE49-F238E27FC236}">
                <a16:creationId xmlns:a16="http://schemas.microsoft.com/office/drawing/2014/main" id="{3E28AC46-6ADF-5F4A-C1CE-CC58D04B2156}"/>
              </a:ext>
            </a:extLst>
          </p:cNvPr>
          <p:cNvSpPr txBox="1"/>
          <p:nvPr/>
        </p:nvSpPr>
        <p:spPr>
          <a:xfrm>
            <a:off x="2351764" y="2769840"/>
            <a:ext cx="3670494" cy="307777"/>
          </a:xfrm>
          <a:prstGeom prst="rect">
            <a:avLst/>
          </a:prstGeom>
          <a:noFill/>
        </p:spPr>
        <p:txBody>
          <a:bodyPr wrap="square" rtlCol="0">
            <a:spAutoFit/>
          </a:bodyPr>
          <a:lstStyle/>
          <a:p>
            <a:r>
              <a:rPr lang="pt-BR" dirty="0">
                <a:solidFill>
                  <a:srgbClr val="626E73"/>
                </a:solidFill>
                <a:latin typeface="Gotham HTF Book"/>
                <a:cs typeface="Gotham HTF Book"/>
              </a:rPr>
              <a:t>Mapa de Produtos</a:t>
            </a:r>
          </a:p>
        </p:txBody>
      </p:sp>
      <p:pic>
        <p:nvPicPr>
          <p:cNvPr id="4" name="Picture 4" descr="Serviços de computação em nuvem - Amazon Web Services (AWS)">
            <a:extLst>
              <a:ext uri="{FF2B5EF4-FFF2-40B4-BE49-F238E27FC236}">
                <a16:creationId xmlns:a16="http://schemas.microsoft.com/office/drawing/2014/main" id="{61EF02FF-053A-533F-E1FA-1838838B3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4741" y="3077617"/>
            <a:ext cx="2149174" cy="112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7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45">
            <a:extLst>
              <a:ext uri="{FF2B5EF4-FFF2-40B4-BE49-F238E27FC236}">
                <a16:creationId xmlns:a16="http://schemas.microsoft.com/office/drawing/2014/main" id="{57D08E64-F55A-33B2-1D2F-9BEFB0AAC1CF}"/>
              </a:ext>
            </a:extLst>
          </p:cNvPr>
          <p:cNvSpPr/>
          <p:nvPr/>
        </p:nvSpPr>
        <p:spPr>
          <a:xfrm>
            <a:off x="2485321" y="787067"/>
            <a:ext cx="4110926" cy="3819382"/>
          </a:xfrm>
          <a:prstGeom prst="ellipse">
            <a:avLst/>
          </a:prstGeom>
          <a:solidFill>
            <a:sysClr val="window" lastClr="FFFFFF"/>
          </a:solidFill>
          <a:ln w="50800" cap="flat" cmpd="sng" algn="ctr">
            <a:solidFill>
              <a:schemeClr val="accent3">
                <a:lumMod val="7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0" name="Oval 35">
            <a:extLst>
              <a:ext uri="{FF2B5EF4-FFF2-40B4-BE49-F238E27FC236}">
                <a16:creationId xmlns:a16="http://schemas.microsoft.com/office/drawing/2014/main" id="{6716B23A-2E93-0108-9A0E-3DBF959C80ED}"/>
              </a:ext>
            </a:extLst>
          </p:cNvPr>
          <p:cNvSpPr/>
          <p:nvPr/>
        </p:nvSpPr>
        <p:spPr>
          <a:xfrm>
            <a:off x="3823788" y="1965349"/>
            <a:ext cx="1493952" cy="1493952"/>
          </a:xfrm>
          <a:prstGeom prst="ellipse">
            <a:avLst/>
          </a:prstGeom>
          <a:solidFill>
            <a:sysClr val="window" lastClr="FFFFFF"/>
          </a:solidFill>
          <a:ln w="50800" cap="flat" cmpd="sng" algn="ctr">
            <a:solidFill>
              <a:schemeClr val="accent3">
                <a:lumMod val="7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Arial"/>
              <a:ea typeface="Arial Unicode MS"/>
              <a:cs typeface="+mn-cs"/>
            </a:endParaRPr>
          </a:p>
        </p:txBody>
      </p:sp>
      <p:sp>
        <p:nvSpPr>
          <p:cNvPr id="61" name="Oval 36">
            <a:extLst>
              <a:ext uri="{FF2B5EF4-FFF2-40B4-BE49-F238E27FC236}">
                <a16:creationId xmlns:a16="http://schemas.microsoft.com/office/drawing/2014/main" id="{CB1365B5-BEF9-0BA7-8CC5-D69CE096F73C}"/>
              </a:ext>
            </a:extLst>
          </p:cNvPr>
          <p:cNvSpPr/>
          <p:nvPr/>
        </p:nvSpPr>
        <p:spPr>
          <a:xfrm>
            <a:off x="3943895" y="2085456"/>
            <a:ext cx="1253736" cy="1253736"/>
          </a:xfrm>
          <a:prstGeom prst="ellipse">
            <a:avLst/>
          </a:prstGeom>
          <a:solidFill>
            <a:schemeClr val="accent3">
              <a:lumMod val="60000"/>
              <a:lumOff val="40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62" name="Oval 41">
            <a:extLst>
              <a:ext uri="{FF2B5EF4-FFF2-40B4-BE49-F238E27FC236}">
                <a16:creationId xmlns:a16="http://schemas.microsoft.com/office/drawing/2014/main" id="{7FF60006-F463-33A5-2E58-34A98725972F}"/>
              </a:ext>
            </a:extLst>
          </p:cNvPr>
          <p:cNvSpPr/>
          <p:nvPr/>
        </p:nvSpPr>
        <p:spPr>
          <a:xfrm>
            <a:off x="2835791" y="873919"/>
            <a:ext cx="837604" cy="803581"/>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69" name="CaixaDeTexto 68">
            <a:extLst>
              <a:ext uri="{FF2B5EF4-FFF2-40B4-BE49-F238E27FC236}">
                <a16:creationId xmlns:a16="http://schemas.microsoft.com/office/drawing/2014/main" id="{8D12DDC6-DFD7-F76F-D724-29BD1F7603F5}"/>
              </a:ext>
            </a:extLst>
          </p:cNvPr>
          <p:cNvSpPr txBox="1"/>
          <p:nvPr/>
        </p:nvSpPr>
        <p:spPr>
          <a:xfrm>
            <a:off x="2746932" y="979162"/>
            <a:ext cx="1003108" cy="584775"/>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Acesso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Compartilhado</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 à sua conta da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AWS</a:t>
            </a:r>
          </a:p>
        </p:txBody>
      </p:sp>
      <p:sp>
        <p:nvSpPr>
          <p:cNvPr id="70" name="Oval 42">
            <a:extLst>
              <a:ext uri="{FF2B5EF4-FFF2-40B4-BE49-F238E27FC236}">
                <a16:creationId xmlns:a16="http://schemas.microsoft.com/office/drawing/2014/main" id="{EE323354-BB23-3CE9-4894-992FFE69C908}"/>
              </a:ext>
            </a:extLst>
          </p:cNvPr>
          <p:cNvSpPr/>
          <p:nvPr/>
        </p:nvSpPr>
        <p:spPr>
          <a:xfrm>
            <a:off x="5940537" y="1561561"/>
            <a:ext cx="849818" cy="812340"/>
          </a:xfrm>
          <a:prstGeom prst="ellipse">
            <a:avLst/>
          </a:prstGeom>
          <a:solidFill>
            <a:sysClr val="window" lastClr="FFFFFF">
              <a:lumMod val="75000"/>
            </a:sys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71" name="CaixaDeTexto 70">
            <a:extLst>
              <a:ext uri="{FF2B5EF4-FFF2-40B4-BE49-F238E27FC236}">
                <a16:creationId xmlns:a16="http://schemas.microsoft.com/office/drawing/2014/main" id="{0095B871-E007-B225-BFE2-3DBD0BC449DA}"/>
              </a:ext>
            </a:extLst>
          </p:cNvPr>
          <p:cNvSpPr txBox="1"/>
          <p:nvPr/>
        </p:nvSpPr>
        <p:spPr>
          <a:xfrm>
            <a:off x="5953283" y="1739743"/>
            <a:ext cx="857927"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rPr>
              <a:t>Multi-factor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rPr>
              <a:t>authentication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rPr>
              <a:t>(MFA)</a:t>
            </a:r>
          </a:p>
        </p:txBody>
      </p:sp>
      <p:sp>
        <p:nvSpPr>
          <p:cNvPr id="72" name="Oval 42">
            <a:extLst>
              <a:ext uri="{FF2B5EF4-FFF2-40B4-BE49-F238E27FC236}">
                <a16:creationId xmlns:a16="http://schemas.microsoft.com/office/drawing/2014/main" id="{7D5A83B5-6D6E-B80D-53CB-40095A08FB7B}"/>
              </a:ext>
            </a:extLst>
          </p:cNvPr>
          <p:cNvSpPr/>
          <p:nvPr/>
        </p:nvSpPr>
        <p:spPr>
          <a:xfrm>
            <a:off x="4031892" y="391766"/>
            <a:ext cx="849818" cy="812340"/>
          </a:xfrm>
          <a:prstGeom prst="ellipse">
            <a:avLst/>
          </a:prstGeom>
          <a:solidFill>
            <a:sysClr val="window" lastClr="FFFFFF">
              <a:lumMod val="75000"/>
            </a:sys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73" name="CaixaDeTexto 72">
            <a:extLst>
              <a:ext uri="{FF2B5EF4-FFF2-40B4-BE49-F238E27FC236}">
                <a16:creationId xmlns:a16="http://schemas.microsoft.com/office/drawing/2014/main" id="{23D8DBA1-66DA-C43F-4947-4D038E44C004}"/>
              </a:ext>
            </a:extLst>
          </p:cNvPr>
          <p:cNvSpPr txBox="1"/>
          <p:nvPr/>
        </p:nvSpPr>
        <p:spPr>
          <a:xfrm>
            <a:off x="4086794" y="617790"/>
            <a:ext cx="750526"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rPr>
              <a:t>Permissões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rPr>
              <a:t>granulares</a:t>
            </a:r>
          </a:p>
        </p:txBody>
      </p:sp>
      <p:sp>
        <p:nvSpPr>
          <p:cNvPr id="74" name="Oval 42">
            <a:extLst>
              <a:ext uri="{FF2B5EF4-FFF2-40B4-BE49-F238E27FC236}">
                <a16:creationId xmlns:a16="http://schemas.microsoft.com/office/drawing/2014/main" id="{029BB1BB-4259-6D82-A09A-A68AE040BA8C}"/>
              </a:ext>
            </a:extLst>
          </p:cNvPr>
          <p:cNvSpPr/>
          <p:nvPr/>
        </p:nvSpPr>
        <p:spPr>
          <a:xfrm>
            <a:off x="2206394" y="1813552"/>
            <a:ext cx="849818" cy="812340"/>
          </a:xfrm>
          <a:prstGeom prst="ellipse">
            <a:avLst/>
          </a:prstGeom>
          <a:solidFill>
            <a:sysClr val="window" lastClr="FFFFFF">
              <a:lumMod val="75000"/>
            </a:sys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75" name="CaixaDeTexto 74">
            <a:extLst>
              <a:ext uri="{FF2B5EF4-FFF2-40B4-BE49-F238E27FC236}">
                <a16:creationId xmlns:a16="http://schemas.microsoft.com/office/drawing/2014/main" id="{207FE243-7924-165F-02D1-1BE176372ACF}"/>
              </a:ext>
            </a:extLst>
          </p:cNvPr>
          <p:cNvSpPr txBox="1"/>
          <p:nvPr/>
        </p:nvSpPr>
        <p:spPr>
          <a:xfrm>
            <a:off x="2338347" y="2035347"/>
            <a:ext cx="551754"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pt-BR" sz="800" dirty="0">
                <a:solidFill>
                  <a:prstClr val="white"/>
                </a:solidFill>
              </a:rPr>
              <a:t>U</a:t>
            </a:r>
            <a:r>
              <a:rPr lang="en-US" sz="800" dirty="0">
                <a:solidFill>
                  <a:prstClr val="white"/>
                </a:solidFill>
              </a:rPr>
              <a:t>so </a:t>
            </a:r>
          </a:p>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err="1">
                <a:solidFill>
                  <a:prstClr val="white"/>
                </a:solidFill>
              </a:rPr>
              <a:t>Gratuito</a:t>
            </a:r>
            <a:endParaRPr kumimoji="0" lang="en-US" sz="800" b="0" i="0" u="none" strike="noStrike" kern="0" cap="none" spc="0" normalizeH="0" baseline="0" noProof="0" dirty="0">
              <a:ln>
                <a:noFill/>
              </a:ln>
              <a:solidFill>
                <a:prstClr val="white"/>
              </a:solidFill>
              <a:effectLst/>
              <a:uLnTx/>
              <a:uFillTx/>
            </a:endParaRPr>
          </a:p>
        </p:txBody>
      </p:sp>
      <p:sp>
        <p:nvSpPr>
          <p:cNvPr id="76" name="Oval 41">
            <a:extLst>
              <a:ext uri="{FF2B5EF4-FFF2-40B4-BE49-F238E27FC236}">
                <a16:creationId xmlns:a16="http://schemas.microsoft.com/office/drawing/2014/main" id="{BF74E8ED-AE88-E200-A5EA-ECAB6F8911AA}"/>
              </a:ext>
            </a:extLst>
          </p:cNvPr>
          <p:cNvSpPr/>
          <p:nvPr/>
        </p:nvSpPr>
        <p:spPr>
          <a:xfrm>
            <a:off x="2222100" y="3043423"/>
            <a:ext cx="813565" cy="803581"/>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77" name="CaixaDeTexto 76">
            <a:extLst>
              <a:ext uri="{FF2B5EF4-FFF2-40B4-BE49-F238E27FC236}">
                <a16:creationId xmlns:a16="http://schemas.microsoft.com/office/drawing/2014/main" id="{A6113FAB-BAC9-7A39-8FAA-9A96B5E13BA5}"/>
              </a:ext>
            </a:extLst>
          </p:cNvPr>
          <p:cNvSpPr txBox="1"/>
          <p:nvPr/>
        </p:nvSpPr>
        <p:spPr>
          <a:xfrm>
            <a:off x="2112670" y="3275936"/>
            <a:ext cx="1003108" cy="338554"/>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Consistência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Eventual</a:t>
            </a:r>
          </a:p>
        </p:txBody>
      </p:sp>
      <p:sp>
        <p:nvSpPr>
          <p:cNvPr id="78" name="Oval 41">
            <a:extLst>
              <a:ext uri="{FF2B5EF4-FFF2-40B4-BE49-F238E27FC236}">
                <a16:creationId xmlns:a16="http://schemas.microsoft.com/office/drawing/2014/main" id="{1AF60504-4053-36EB-9D61-A00101677E4F}"/>
              </a:ext>
            </a:extLst>
          </p:cNvPr>
          <p:cNvSpPr/>
          <p:nvPr/>
        </p:nvSpPr>
        <p:spPr>
          <a:xfrm>
            <a:off x="5240207" y="693197"/>
            <a:ext cx="849818" cy="803581"/>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79" name="CaixaDeTexto 78">
            <a:extLst>
              <a:ext uri="{FF2B5EF4-FFF2-40B4-BE49-F238E27FC236}">
                <a16:creationId xmlns:a16="http://schemas.microsoft.com/office/drawing/2014/main" id="{2D352E10-4BEB-8D67-BF60-9BF496242CD4}"/>
              </a:ext>
            </a:extLst>
          </p:cNvPr>
          <p:cNvSpPr txBox="1"/>
          <p:nvPr/>
        </p:nvSpPr>
        <p:spPr>
          <a:xfrm>
            <a:off x="5163562" y="798933"/>
            <a:ext cx="1003108" cy="584775"/>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Acesso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seguro a recursos da AWS para aplicações </a:t>
            </a:r>
            <a:endParaRPr kumimoji="0" lang="ko-KR" altLang="en-US" sz="800" b="0" i="0" u="none" strike="noStrike" kern="1200" cap="none" spc="0" normalizeH="0" baseline="0" noProof="0" dirty="0">
              <a:ln>
                <a:noFill/>
              </a:ln>
              <a:solidFill>
                <a:prstClr val="white"/>
              </a:solidFill>
              <a:effectLst/>
              <a:uLnTx/>
              <a:uFillTx/>
              <a:ea typeface="Arial Unicode MS"/>
            </a:endParaRPr>
          </a:p>
        </p:txBody>
      </p:sp>
      <p:sp>
        <p:nvSpPr>
          <p:cNvPr id="80" name="Oval 42">
            <a:extLst>
              <a:ext uri="{FF2B5EF4-FFF2-40B4-BE49-F238E27FC236}">
                <a16:creationId xmlns:a16="http://schemas.microsoft.com/office/drawing/2014/main" id="{3B3D5AD6-D270-3A44-57A3-D426803F80B0}"/>
              </a:ext>
            </a:extLst>
          </p:cNvPr>
          <p:cNvSpPr/>
          <p:nvPr/>
        </p:nvSpPr>
        <p:spPr>
          <a:xfrm>
            <a:off x="3114537" y="3946029"/>
            <a:ext cx="849818" cy="812340"/>
          </a:xfrm>
          <a:prstGeom prst="ellipse">
            <a:avLst/>
          </a:prstGeom>
          <a:solidFill>
            <a:sysClr val="window" lastClr="FFFFFF">
              <a:lumMod val="75000"/>
            </a:sys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81" name="CaixaDeTexto 80">
            <a:extLst>
              <a:ext uri="{FF2B5EF4-FFF2-40B4-BE49-F238E27FC236}">
                <a16:creationId xmlns:a16="http://schemas.microsoft.com/office/drawing/2014/main" id="{1EE01BE1-5E7E-F007-D335-94D67F1295B1}"/>
              </a:ext>
            </a:extLst>
          </p:cNvPr>
          <p:cNvSpPr txBox="1"/>
          <p:nvPr/>
        </p:nvSpPr>
        <p:spPr>
          <a:xfrm>
            <a:off x="3096737" y="4113720"/>
            <a:ext cx="89639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Integrados 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 muitos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serviços da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AWS</a:t>
            </a:r>
          </a:p>
        </p:txBody>
      </p:sp>
      <p:sp>
        <p:nvSpPr>
          <p:cNvPr id="82" name="Oval 41">
            <a:extLst>
              <a:ext uri="{FF2B5EF4-FFF2-40B4-BE49-F238E27FC236}">
                <a16:creationId xmlns:a16="http://schemas.microsoft.com/office/drawing/2014/main" id="{0BF13B8F-92C4-4BB8-E3B1-01208F062FE2}"/>
              </a:ext>
            </a:extLst>
          </p:cNvPr>
          <p:cNvSpPr/>
          <p:nvPr/>
        </p:nvSpPr>
        <p:spPr>
          <a:xfrm>
            <a:off x="4371965" y="4214561"/>
            <a:ext cx="813564" cy="787189"/>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83" name="CaixaDeTexto 82">
            <a:extLst>
              <a:ext uri="{FF2B5EF4-FFF2-40B4-BE49-F238E27FC236}">
                <a16:creationId xmlns:a16="http://schemas.microsoft.com/office/drawing/2014/main" id="{D1B1EC46-C5C6-8E1C-8260-C286298FFE76}"/>
              </a:ext>
            </a:extLst>
          </p:cNvPr>
          <p:cNvSpPr txBox="1"/>
          <p:nvPr/>
        </p:nvSpPr>
        <p:spPr>
          <a:xfrm>
            <a:off x="4277057" y="4455760"/>
            <a:ext cx="1003108" cy="338554"/>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Compatibilidade </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com PCI DSS</a:t>
            </a:r>
          </a:p>
        </p:txBody>
      </p:sp>
      <p:sp>
        <p:nvSpPr>
          <p:cNvPr id="84" name="Oval 41">
            <a:extLst>
              <a:ext uri="{FF2B5EF4-FFF2-40B4-BE49-F238E27FC236}">
                <a16:creationId xmlns:a16="http://schemas.microsoft.com/office/drawing/2014/main" id="{7F9B07D0-647A-9605-5C50-28BAA50140A1}"/>
              </a:ext>
            </a:extLst>
          </p:cNvPr>
          <p:cNvSpPr/>
          <p:nvPr/>
        </p:nvSpPr>
        <p:spPr>
          <a:xfrm>
            <a:off x="6105689" y="2733010"/>
            <a:ext cx="849818" cy="803581"/>
          </a:xfrm>
          <a:prstGeom prst="ellipse">
            <a:avLst/>
          </a:prstGeom>
          <a:solidFill>
            <a:schemeClr val="accent3">
              <a:lumMod val="60000"/>
              <a:lumOff val="40000"/>
            </a:scheme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85" name="CaixaDeTexto 84">
            <a:extLst>
              <a:ext uri="{FF2B5EF4-FFF2-40B4-BE49-F238E27FC236}">
                <a16:creationId xmlns:a16="http://schemas.microsoft.com/office/drawing/2014/main" id="{7FC32F5D-AAAE-2C80-0B0D-0558CF48985C}"/>
              </a:ext>
            </a:extLst>
          </p:cNvPr>
          <p:cNvSpPr txBox="1"/>
          <p:nvPr/>
        </p:nvSpPr>
        <p:spPr>
          <a:xfrm>
            <a:off x="6117580" y="2959384"/>
            <a:ext cx="824442" cy="338554"/>
          </a:xfrm>
          <a:prstGeom prst="rect">
            <a:avLst/>
          </a:prstGeom>
          <a:noFill/>
        </p:spPr>
        <p:txBody>
          <a:bodyPr wrap="square">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Federação de identidades</a:t>
            </a:r>
          </a:p>
        </p:txBody>
      </p:sp>
      <p:sp>
        <p:nvSpPr>
          <p:cNvPr id="86" name="Oval 42">
            <a:extLst>
              <a:ext uri="{FF2B5EF4-FFF2-40B4-BE49-F238E27FC236}">
                <a16:creationId xmlns:a16="http://schemas.microsoft.com/office/drawing/2014/main" id="{85CC05F0-BEB5-AF6B-A5D6-E1D9D1789D03}"/>
              </a:ext>
            </a:extLst>
          </p:cNvPr>
          <p:cNvSpPr/>
          <p:nvPr/>
        </p:nvSpPr>
        <p:spPr>
          <a:xfrm>
            <a:off x="5681202" y="3707550"/>
            <a:ext cx="849818" cy="812340"/>
          </a:xfrm>
          <a:prstGeom prst="ellipse">
            <a:avLst/>
          </a:prstGeom>
          <a:solidFill>
            <a:sysClr val="window" lastClr="FFFFFF">
              <a:lumMod val="75000"/>
            </a:sys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87" name="CaixaDeTexto 86">
            <a:extLst>
              <a:ext uri="{FF2B5EF4-FFF2-40B4-BE49-F238E27FC236}">
                <a16:creationId xmlns:a16="http://schemas.microsoft.com/office/drawing/2014/main" id="{9DC7E643-414E-D22A-92DA-788D259BF5D4}"/>
              </a:ext>
            </a:extLst>
          </p:cNvPr>
          <p:cNvSpPr txBox="1"/>
          <p:nvPr/>
        </p:nvSpPr>
        <p:spPr>
          <a:xfrm>
            <a:off x="5662654" y="3907929"/>
            <a:ext cx="91884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informações de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identidade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800" b="0" i="0" u="none" strike="noStrike" kern="0" cap="none" spc="0" normalizeH="0" baseline="0" noProof="0" dirty="0">
                <a:ln>
                  <a:noFill/>
                </a:ln>
                <a:solidFill>
                  <a:prstClr val="white"/>
                </a:solidFill>
                <a:effectLst/>
                <a:uLnTx/>
                <a:uFillTx/>
              </a:rPr>
              <a:t>para garantia</a:t>
            </a:r>
          </a:p>
        </p:txBody>
      </p:sp>
      <p:sp>
        <p:nvSpPr>
          <p:cNvPr id="90" name="Google Shape;94;p3">
            <a:extLst>
              <a:ext uri="{FF2B5EF4-FFF2-40B4-BE49-F238E27FC236}">
                <a16:creationId xmlns:a16="http://schemas.microsoft.com/office/drawing/2014/main" id="{30143885-2509-E348-34AC-F52E6D3444A1}"/>
              </a:ext>
            </a:extLst>
          </p:cNvPr>
          <p:cNvSpPr txBox="1"/>
          <p:nvPr/>
        </p:nvSpPr>
        <p:spPr>
          <a:xfrm>
            <a:off x="3950638" y="2390585"/>
            <a:ext cx="1253736" cy="70169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Arial"/>
              <a:buNone/>
            </a:pPr>
            <a:r>
              <a:rPr lang="pt-BR" sz="1800" b="1" dirty="0">
                <a:solidFill>
                  <a:srgbClr val="626E73"/>
                </a:solidFill>
              </a:rPr>
              <a:t>Recursos </a:t>
            </a:r>
          </a:p>
          <a:p>
            <a:pPr marL="0" marR="0" lvl="0" indent="0" algn="ctr" rtl="0">
              <a:lnSpc>
                <a:spcPct val="110000"/>
              </a:lnSpc>
              <a:spcBef>
                <a:spcPts val="0"/>
              </a:spcBef>
              <a:spcAft>
                <a:spcPts val="0"/>
              </a:spcAft>
              <a:buClr>
                <a:srgbClr val="000000"/>
              </a:buClr>
              <a:buSzPts val="1800"/>
              <a:buFont typeface="Arial"/>
              <a:buNone/>
            </a:pPr>
            <a:r>
              <a:rPr lang="pt-BR" sz="1800" b="1" dirty="0">
                <a:solidFill>
                  <a:srgbClr val="626E73"/>
                </a:solidFill>
              </a:rPr>
              <a:t>IAM</a:t>
            </a:r>
          </a:p>
        </p:txBody>
      </p:sp>
      <p:pic>
        <p:nvPicPr>
          <p:cNvPr id="93" name="Picture 2" descr="AWS gratuito: Nível gratuito AWS Amazon | MANDIC">
            <a:extLst>
              <a:ext uri="{FF2B5EF4-FFF2-40B4-BE49-F238E27FC236}">
                <a16:creationId xmlns:a16="http://schemas.microsoft.com/office/drawing/2014/main" id="{0F2EA49C-440B-B9DA-B5F0-328DC7613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88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Como funciona o IAM</a:t>
            </a:r>
          </a:p>
        </p:txBody>
      </p:sp>
      <p:pic>
        <p:nvPicPr>
          <p:cNvPr id="2050" name="Picture 2" descr="&#10;      IntroToIAM_Diagram&#10;    ">
            <a:extLst>
              <a:ext uri="{FF2B5EF4-FFF2-40B4-BE49-F238E27FC236}">
                <a16:creationId xmlns:a16="http://schemas.microsoft.com/office/drawing/2014/main" id="{04F0A647-842D-AC71-2808-EA5CE7408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1" y="1003647"/>
            <a:ext cx="4400894" cy="390054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2DE848C8-EE76-C080-3596-7855C2F7FED1}"/>
              </a:ext>
            </a:extLst>
          </p:cNvPr>
          <p:cNvSpPr txBox="1"/>
          <p:nvPr/>
        </p:nvSpPr>
        <p:spPr>
          <a:xfrm>
            <a:off x="5874543" y="1935494"/>
            <a:ext cx="2021681" cy="1277273"/>
          </a:xfrm>
          <a:prstGeom prst="rect">
            <a:avLst/>
          </a:prstGeom>
          <a:noFill/>
        </p:spPr>
        <p:txBody>
          <a:bodyPr wrap="square">
            <a:spAutoFit/>
          </a:bodyPr>
          <a:lstStyle/>
          <a:p>
            <a:pPr marL="171450" indent="-171450" algn="l">
              <a:buFont typeface="Arial" panose="020B0604020202020204" pitchFamily="34" charset="0"/>
              <a:buChar char="•"/>
            </a:pPr>
            <a:r>
              <a:rPr lang="en-US" sz="1100" dirty="0">
                <a:solidFill>
                  <a:srgbClr val="626E73"/>
                </a:solidFill>
                <a:latin typeface="Roboto Light"/>
                <a:ea typeface="Roboto Light"/>
              </a:rPr>
              <a:t>Terms</a:t>
            </a:r>
          </a:p>
          <a:p>
            <a:pPr marL="171450" indent="-171450" algn="l">
              <a:buFont typeface="Arial" panose="020B0604020202020204" pitchFamily="34" charset="0"/>
              <a:buChar char="•"/>
            </a:pPr>
            <a:r>
              <a:rPr lang="en-US" sz="1100" dirty="0">
                <a:solidFill>
                  <a:srgbClr val="626E73"/>
                </a:solidFill>
                <a:latin typeface="Roboto Light"/>
                <a:ea typeface="Roboto Light"/>
              </a:rPr>
              <a:t>Principal</a:t>
            </a:r>
          </a:p>
          <a:p>
            <a:pPr marL="171450" indent="-171450" algn="l">
              <a:buFont typeface="Arial" panose="020B0604020202020204" pitchFamily="34" charset="0"/>
              <a:buChar char="•"/>
            </a:pPr>
            <a:r>
              <a:rPr lang="en-US" sz="1100" dirty="0">
                <a:solidFill>
                  <a:srgbClr val="626E73"/>
                </a:solidFill>
                <a:latin typeface="Roboto Light"/>
                <a:ea typeface="Roboto Light"/>
              </a:rPr>
              <a:t>Request</a:t>
            </a:r>
          </a:p>
          <a:p>
            <a:pPr marL="171450" indent="-171450" algn="l">
              <a:buFont typeface="Arial" panose="020B0604020202020204" pitchFamily="34" charset="0"/>
              <a:buChar char="•"/>
            </a:pPr>
            <a:r>
              <a:rPr lang="en-US" sz="1100" dirty="0">
                <a:solidFill>
                  <a:srgbClr val="626E73"/>
                </a:solidFill>
                <a:latin typeface="Roboto Light"/>
                <a:ea typeface="Roboto Light"/>
              </a:rPr>
              <a:t>Authentication</a:t>
            </a:r>
          </a:p>
          <a:p>
            <a:pPr marL="171450" indent="-171450" algn="l">
              <a:buFont typeface="Arial" panose="020B0604020202020204" pitchFamily="34" charset="0"/>
              <a:buChar char="•"/>
            </a:pPr>
            <a:r>
              <a:rPr lang="en-US" sz="1100" dirty="0">
                <a:solidFill>
                  <a:srgbClr val="626E73"/>
                </a:solidFill>
                <a:latin typeface="Roboto Light"/>
                <a:ea typeface="Roboto Light"/>
              </a:rPr>
              <a:t>Authorization</a:t>
            </a:r>
          </a:p>
          <a:p>
            <a:pPr marL="171450" indent="-171450" algn="l">
              <a:buFont typeface="Arial" panose="020B0604020202020204" pitchFamily="34" charset="0"/>
              <a:buChar char="•"/>
            </a:pPr>
            <a:r>
              <a:rPr lang="en-US" sz="1100" dirty="0">
                <a:solidFill>
                  <a:srgbClr val="626E73"/>
                </a:solidFill>
                <a:latin typeface="Roboto Light"/>
                <a:ea typeface="Roboto Light"/>
              </a:rPr>
              <a:t>Actions or operations</a:t>
            </a:r>
          </a:p>
          <a:p>
            <a:pPr marL="171450" indent="-171450" algn="l">
              <a:buFont typeface="Arial" panose="020B0604020202020204" pitchFamily="34" charset="0"/>
              <a:buChar char="•"/>
            </a:pPr>
            <a:r>
              <a:rPr lang="en-US" sz="1100" dirty="0">
                <a:solidFill>
                  <a:srgbClr val="626E73"/>
                </a:solidFill>
                <a:latin typeface="Roboto Light"/>
                <a:ea typeface="Roboto Light"/>
              </a:rPr>
              <a:t>Resources</a:t>
            </a:r>
          </a:p>
        </p:txBody>
      </p:sp>
      <p:sp>
        <p:nvSpPr>
          <p:cNvPr id="4" name="CaixaDeTexto 3">
            <a:extLst>
              <a:ext uri="{FF2B5EF4-FFF2-40B4-BE49-F238E27FC236}">
                <a16:creationId xmlns:a16="http://schemas.microsoft.com/office/drawing/2014/main" id="{2ED16568-B8F7-B49B-3ECA-ED9DB92D63A8}"/>
              </a:ext>
            </a:extLst>
          </p:cNvPr>
          <p:cNvSpPr txBox="1"/>
          <p:nvPr/>
        </p:nvSpPr>
        <p:spPr>
          <a:xfrm>
            <a:off x="5568824" y="1537047"/>
            <a:ext cx="3492626" cy="261610"/>
          </a:xfrm>
          <a:prstGeom prst="rect">
            <a:avLst/>
          </a:prstGeom>
          <a:noFill/>
        </p:spPr>
        <p:txBody>
          <a:bodyPr wrap="square">
            <a:spAutoFit/>
          </a:bodyPr>
          <a:lstStyle/>
          <a:p>
            <a:r>
              <a:rPr lang="pt-BR" sz="1100" b="1" dirty="0">
                <a:solidFill>
                  <a:srgbClr val="626E73"/>
                </a:solidFill>
                <a:latin typeface="Roboto Light"/>
                <a:ea typeface="Roboto Light"/>
              </a:rPr>
              <a:t>A infraestrutura do IAM inclui os seguintes elementos:</a:t>
            </a:r>
            <a:endParaRPr lang="en-US" sz="1100" b="1" dirty="0">
              <a:solidFill>
                <a:srgbClr val="626E73"/>
              </a:solidFill>
              <a:latin typeface="Roboto Light"/>
              <a:ea typeface="Roboto Light"/>
            </a:endParaRPr>
          </a:p>
        </p:txBody>
      </p:sp>
    </p:spTree>
    <p:extLst>
      <p:ext uri="{BB962C8B-B14F-4D97-AF65-F5344CB8AC3E}">
        <p14:creationId xmlns:p14="http://schemas.microsoft.com/office/powerpoint/2010/main" val="255868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9" y="264912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Políticas IAM</a:t>
            </a:r>
            <a:endParaRPr sz="1400" b="0" i="0" u="none" strike="noStrike" cap="none" dirty="0">
              <a:solidFill>
                <a:srgbClr val="000000"/>
              </a:solidFill>
              <a:latin typeface="Arial"/>
              <a:ea typeface="Arial"/>
              <a:cs typeface="Arial"/>
              <a:sym typeface="Aria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2" name="Picture 2" descr="AWS gratuito: Nível gratuito AWS Amazon | MANDIC">
            <a:extLst>
              <a:ext uri="{FF2B5EF4-FFF2-40B4-BE49-F238E27FC236}">
                <a16:creationId xmlns:a16="http://schemas.microsoft.com/office/drawing/2014/main" id="{5CDBF7C9-89E0-14D7-515A-B26AE21EE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7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396192" y="1588415"/>
            <a:ext cx="6178781" cy="163382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sym typeface="Roboto Light"/>
              </a:rPr>
              <a:t>Você gerencia o acesso na AWS criando políticas e anexando-as às identidades do IAM (usuários, grupos de usuários ou funções) ou aos recursos da AWS. </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Uma política é um objeto </a:t>
            </a:r>
            <a:r>
              <a:rPr lang="pt-BR" sz="1100" i="0" u="none" strike="noStrike" cap="none" dirty="0">
                <a:solidFill>
                  <a:srgbClr val="626E73"/>
                </a:solidFill>
                <a:latin typeface="Roboto Light"/>
                <a:ea typeface="Roboto Light"/>
                <a:cs typeface="Roboto Light"/>
                <a:sym typeface="Roboto Light"/>
              </a:rPr>
              <a:t>na AWS que, quando associado a uma identidade ou recurso, </a:t>
            </a:r>
            <a:r>
              <a:rPr lang="pt-BR" sz="1100" b="1" i="0" u="none" strike="noStrike" cap="none" dirty="0">
                <a:solidFill>
                  <a:srgbClr val="626E73"/>
                </a:solidFill>
                <a:latin typeface="Roboto Light"/>
                <a:ea typeface="Roboto Light"/>
                <a:cs typeface="Roboto Light"/>
                <a:sym typeface="Roboto Light"/>
              </a:rPr>
              <a:t>define</a:t>
            </a:r>
            <a:r>
              <a:rPr lang="pt-BR" sz="1100" i="0" u="none" strike="noStrike" cap="none" dirty="0">
                <a:solidFill>
                  <a:srgbClr val="626E73"/>
                </a:solidFill>
                <a:latin typeface="Roboto Light"/>
                <a:ea typeface="Roboto Light"/>
                <a:cs typeface="Roboto Light"/>
                <a:sym typeface="Roboto Light"/>
              </a:rPr>
              <a:t> suas </a:t>
            </a:r>
            <a:r>
              <a:rPr lang="pt-BR" sz="1100" b="1" i="0" u="none" strike="noStrike" cap="none" dirty="0">
                <a:solidFill>
                  <a:srgbClr val="626E73"/>
                </a:solidFill>
                <a:latin typeface="Roboto Light"/>
                <a:ea typeface="Roboto Light"/>
                <a:cs typeface="Roboto Light"/>
                <a:sym typeface="Roboto Light"/>
              </a:rPr>
              <a:t>permissões</a:t>
            </a:r>
            <a:r>
              <a:rPr lang="pt-BR" sz="1100" i="0" u="none" strike="noStrike" cap="none" dirty="0">
                <a:solidFill>
                  <a:srgbClr val="626E73"/>
                </a:solidFill>
                <a:latin typeface="Roboto Light"/>
                <a:ea typeface="Roboto Light"/>
                <a:cs typeface="Roboto Light"/>
                <a:sym typeface="Roboto Light"/>
              </a:rPr>
              <a:t>. </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As permissões nas políticas determinam </a:t>
            </a:r>
            <a:r>
              <a:rPr lang="pt-BR" sz="1100" i="0" u="none" strike="noStrike" cap="none" dirty="0">
                <a:solidFill>
                  <a:srgbClr val="626E73"/>
                </a:solidFill>
                <a:latin typeface="Roboto Light"/>
                <a:ea typeface="Roboto Light"/>
                <a:cs typeface="Roboto Light"/>
                <a:sym typeface="Roboto Light"/>
              </a:rPr>
              <a:t>se a solicitação será </a:t>
            </a:r>
            <a:r>
              <a:rPr lang="pt-BR" sz="1100" b="1" i="0" u="none" strike="noStrike" cap="none" dirty="0">
                <a:solidFill>
                  <a:srgbClr val="626E73"/>
                </a:solidFill>
                <a:latin typeface="Roboto Light"/>
                <a:ea typeface="Roboto Light"/>
                <a:cs typeface="Roboto Light"/>
                <a:sym typeface="Roboto Light"/>
              </a:rPr>
              <a:t>permitida</a:t>
            </a:r>
            <a:r>
              <a:rPr lang="pt-BR" sz="1100" i="0" u="none" strike="noStrike" cap="none" dirty="0">
                <a:solidFill>
                  <a:srgbClr val="626E73"/>
                </a:solidFill>
                <a:latin typeface="Roboto Light"/>
                <a:ea typeface="Roboto Light"/>
                <a:cs typeface="Roboto Light"/>
                <a:sym typeface="Roboto Light"/>
              </a:rPr>
              <a:t> ou </a:t>
            </a:r>
            <a:r>
              <a:rPr lang="pt-BR" sz="1100" b="1" i="0" u="none" strike="noStrike" cap="none" dirty="0">
                <a:solidFill>
                  <a:srgbClr val="626E73"/>
                </a:solidFill>
                <a:latin typeface="Roboto Light"/>
                <a:ea typeface="Roboto Light"/>
                <a:cs typeface="Roboto Light"/>
                <a:sym typeface="Roboto Light"/>
              </a:rPr>
              <a:t>negada</a:t>
            </a:r>
            <a:r>
              <a:rPr lang="pt-BR" sz="1100" i="0" u="none" strike="noStrike" cap="none" dirty="0">
                <a:solidFill>
                  <a:srgbClr val="626E73"/>
                </a:solidFill>
                <a:latin typeface="Roboto Light"/>
                <a:ea typeface="Roboto Light"/>
                <a:cs typeface="Roboto Light"/>
                <a:sym typeface="Roboto Light"/>
              </a:rPr>
              <a:t>. </a:t>
            </a:r>
          </a:p>
          <a:p>
            <a:pPr marL="171450" indent="-171450">
              <a:lnSpc>
                <a:spcPct val="130000"/>
              </a:lnSpc>
              <a:buSzPts val="1100"/>
              <a:buFont typeface="Arial"/>
              <a:buChar char="•"/>
            </a:pPr>
            <a:r>
              <a:rPr lang="pt-BR" sz="1100" dirty="0">
                <a:solidFill>
                  <a:srgbClr val="626E73"/>
                </a:solidFill>
                <a:latin typeface="Roboto Light"/>
                <a:ea typeface="Roboto Light"/>
                <a:cs typeface="Roboto Light"/>
                <a:sym typeface="Roboto Light"/>
              </a:rPr>
              <a:t>Uma </a:t>
            </a:r>
            <a:r>
              <a:rPr lang="pt-BR" sz="1100" dirty="0" err="1">
                <a:solidFill>
                  <a:srgbClr val="626E73"/>
                </a:solidFill>
                <a:latin typeface="Roboto Light"/>
                <a:ea typeface="Roboto Light"/>
                <a:cs typeface="Roboto Light"/>
                <a:sym typeface="Roboto Light"/>
              </a:rPr>
              <a:t>Effect</a:t>
            </a:r>
            <a:r>
              <a:rPr lang="pt-BR" sz="1100" dirty="0">
                <a:solidFill>
                  <a:srgbClr val="626E73"/>
                </a:solidFill>
                <a:latin typeface="Roboto Light"/>
                <a:ea typeface="Roboto Light"/>
                <a:cs typeface="Roboto Light"/>
                <a:sym typeface="Roboto Light"/>
              </a:rPr>
              <a:t> </a:t>
            </a:r>
            <a:r>
              <a:rPr lang="pt-BR" sz="1100" b="1" dirty="0">
                <a:solidFill>
                  <a:srgbClr val="626E73"/>
                </a:solidFill>
                <a:latin typeface="Roboto Light"/>
                <a:ea typeface="Roboto Light"/>
                <a:cs typeface="Roboto Light"/>
                <a:sym typeface="Roboto Light"/>
              </a:rPr>
              <a:t>Deny</a:t>
            </a:r>
            <a:r>
              <a:rPr lang="pt-BR" sz="1100" dirty="0">
                <a:solidFill>
                  <a:srgbClr val="626E73"/>
                </a:solidFill>
                <a:latin typeface="Roboto Light"/>
                <a:ea typeface="Roboto Light"/>
                <a:cs typeface="Roboto Light"/>
                <a:sym typeface="Roboto Light"/>
              </a:rPr>
              <a:t> é mais forte que um </a:t>
            </a:r>
            <a:r>
              <a:rPr lang="pt-BR" sz="1100" b="1" dirty="0" err="1">
                <a:solidFill>
                  <a:srgbClr val="626E73"/>
                </a:solidFill>
                <a:latin typeface="Roboto Light"/>
                <a:ea typeface="Roboto Light"/>
                <a:cs typeface="Roboto Light"/>
                <a:sym typeface="Roboto Light"/>
              </a:rPr>
              <a:t>Allow</a:t>
            </a:r>
            <a:endParaRPr lang="pt-BR" sz="1100" b="1" i="0" u="none" strike="noStrike" cap="none" dirty="0">
              <a:solidFill>
                <a:srgbClr val="626E73"/>
              </a:solidFill>
              <a:latin typeface="Roboto Light"/>
              <a:ea typeface="Roboto Light"/>
              <a:cs typeface="Roboto Light"/>
              <a:sym typeface="Roboto Light"/>
            </a:endParaRPr>
          </a:p>
          <a:p>
            <a:pPr marL="171450" indent="-171450">
              <a:lnSpc>
                <a:spcPct val="130000"/>
              </a:lnSpc>
              <a:buSzPts val="1100"/>
              <a:buFont typeface="Arial"/>
              <a:buChar char="•"/>
            </a:pPr>
            <a:endParaRPr lang="pt-BR" sz="1100" i="0" u="none" strike="noStrike" cap="none" dirty="0">
              <a:solidFill>
                <a:srgbClr val="626E73"/>
              </a:solidFill>
              <a:latin typeface="Roboto Light"/>
              <a:ea typeface="Roboto Light"/>
              <a:cs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Conceitos</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32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3900443"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Políticas e usuários</a:t>
            </a:r>
          </a:p>
        </p:txBody>
      </p:sp>
      <p:sp>
        <p:nvSpPr>
          <p:cNvPr id="8" name="Google Shape;123;p6">
            <a:extLst>
              <a:ext uri="{FF2B5EF4-FFF2-40B4-BE49-F238E27FC236}">
                <a16:creationId xmlns:a16="http://schemas.microsoft.com/office/drawing/2014/main" id="{9DA6BED6-5C22-5C54-2FE2-0779405030FF}"/>
              </a:ext>
            </a:extLst>
          </p:cNvPr>
          <p:cNvSpPr txBox="1"/>
          <p:nvPr/>
        </p:nvSpPr>
        <p:spPr>
          <a:xfrm>
            <a:off x="1717019" y="1288564"/>
            <a:ext cx="5963941" cy="533524"/>
          </a:xfrm>
          <a:prstGeom prst="rect">
            <a:avLst/>
          </a:prstGeom>
          <a:noFill/>
          <a:ln>
            <a:noFill/>
          </a:ln>
        </p:spPr>
        <p:txBody>
          <a:bodyPr spcFirstLastPara="1" wrap="square" lIns="91425" tIns="46800" rIns="91425" bIns="45700" anchor="t" anchorCtr="0">
            <a:spAutoFit/>
          </a:bodyPr>
          <a:lstStyle/>
          <a:p>
            <a:pPr marL="171450" marR="0" lvl="0" indent="-171450" algn="l" rtl="0">
              <a:lnSpc>
                <a:spcPct val="130000"/>
              </a:lnSpc>
              <a:spcBef>
                <a:spcPts val="0"/>
              </a:spcBef>
              <a:spcAft>
                <a:spcPts val="0"/>
              </a:spcAft>
              <a:buClr>
                <a:srgbClr val="000000"/>
              </a:buClr>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Os usuários do IAM são identidades no serviço;</a:t>
            </a:r>
          </a:p>
          <a:p>
            <a:pPr marL="171450" marR="0" lvl="0" indent="-171450" algn="l" rtl="0">
              <a:lnSpc>
                <a:spcPct val="130000"/>
              </a:lnSpc>
              <a:spcBef>
                <a:spcPts val="0"/>
              </a:spcBef>
              <a:spcAft>
                <a:spcPts val="0"/>
              </a:spcAft>
              <a:buClr>
                <a:srgbClr val="000000"/>
              </a:buClr>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Você concede permissões a um usuário criando uma política baseada em identidade.</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74AB90DE-C6AF-A80E-8DBA-9804FCEA528C}"/>
              </a:ext>
            </a:extLst>
          </p:cNvPr>
          <p:cNvPicPr>
            <a:picLocks noChangeAspect="1"/>
          </p:cNvPicPr>
          <p:nvPr/>
        </p:nvPicPr>
        <p:blipFill>
          <a:blip r:embed="rId4"/>
          <a:stretch>
            <a:fillRect/>
          </a:stretch>
        </p:blipFill>
        <p:spPr>
          <a:xfrm>
            <a:off x="1717019" y="2024063"/>
            <a:ext cx="5512221" cy="1796024"/>
          </a:xfrm>
          <a:prstGeom prst="rect">
            <a:avLst/>
          </a:prstGeom>
        </p:spPr>
      </p:pic>
      <p:sp>
        <p:nvSpPr>
          <p:cNvPr id="10" name="CaixaDeTexto 9">
            <a:extLst>
              <a:ext uri="{FF2B5EF4-FFF2-40B4-BE49-F238E27FC236}">
                <a16:creationId xmlns:a16="http://schemas.microsoft.com/office/drawing/2014/main" id="{CC537D3A-1E00-6F75-6AE8-D2362D2DA593}"/>
              </a:ext>
            </a:extLst>
          </p:cNvPr>
          <p:cNvSpPr txBox="1"/>
          <p:nvPr/>
        </p:nvSpPr>
        <p:spPr>
          <a:xfrm>
            <a:off x="2181414" y="3891257"/>
            <a:ext cx="4583430" cy="261610"/>
          </a:xfrm>
          <a:prstGeom prst="rect">
            <a:avLst/>
          </a:prstGeom>
          <a:noFill/>
        </p:spPr>
        <p:txBody>
          <a:bodyPr wrap="square">
            <a:spAutoFit/>
          </a:bodyPr>
          <a:lstStyle/>
          <a:p>
            <a:pPr algn="l"/>
            <a:r>
              <a:rPr lang="pt-BR" sz="1100" b="1" i="1" dirty="0">
                <a:solidFill>
                  <a:srgbClr val="626E73"/>
                </a:solidFill>
                <a:latin typeface="Roboto Light"/>
                <a:ea typeface="Roboto Light"/>
              </a:rPr>
              <a:t>Definição</a:t>
            </a:r>
            <a:r>
              <a:rPr lang="pt-BR" sz="1100" i="1" dirty="0">
                <a:solidFill>
                  <a:srgbClr val="626E73"/>
                </a:solidFill>
                <a:latin typeface="Roboto Light"/>
                <a:ea typeface="Roboto Light"/>
              </a:rPr>
              <a:t>: Identidades do IAM (usuários, grupos de usuários e funções)</a:t>
            </a:r>
          </a:p>
        </p:txBody>
      </p:sp>
    </p:spTree>
    <p:extLst>
      <p:ext uri="{BB962C8B-B14F-4D97-AF65-F5344CB8AC3E}">
        <p14:creationId xmlns:p14="http://schemas.microsoft.com/office/powerpoint/2010/main" val="293046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3900443"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Políticas e grupos</a:t>
            </a:r>
          </a:p>
        </p:txBody>
      </p:sp>
      <p:sp>
        <p:nvSpPr>
          <p:cNvPr id="8" name="Google Shape;123;p6">
            <a:extLst>
              <a:ext uri="{FF2B5EF4-FFF2-40B4-BE49-F238E27FC236}">
                <a16:creationId xmlns:a16="http://schemas.microsoft.com/office/drawing/2014/main" id="{9DA6BED6-5C22-5C54-2FE2-0779405030FF}"/>
              </a:ext>
            </a:extLst>
          </p:cNvPr>
          <p:cNvSpPr txBox="1"/>
          <p:nvPr/>
        </p:nvSpPr>
        <p:spPr>
          <a:xfrm>
            <a:off x="4613676" y="1463198"/>
            <a:ext cx="4153545" cy="533524"/>
          </a:xfrm>
          <a:prstGeom prst="rect">
            <a:avLst/>
          </a:prstGeom>
          <a:noFill/>
          <a:ln>
            <a:noFill/>
          </a:ln>
        </p:spPr>
        <p:txBody>
          <a:bodyPr spcFirstLastPara="1" wrap="square" lIns="91425" tIns="46800" rIns="91425" bIns="45700" anchor="t" anchorCtr="0">
            <a:spAutoFit/>
          </a:bodyPr>
          <a:lstStyle/>
          <a:p>
            <a:pPr marL="171450" marR="0" lvl="0" indent="-171450" algn="l" rtl="0">
              <a:lnSpc>
                <a:spcPct val="130000"/>
              </a:lnSpc>
              <a:spcBef>
                <a:spcPts val="0"/>
              </a:spcBef>
              <a:spcAft>
                <a:spcPts val="0"/>
              </a:spcAft>
              <a:buClr>
                <a:srgbClr val="000000"/>
              </a:buClr>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Os grupos de usuários permitem especificar permissões para vários usuários</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10;      Exemplo de relacionamento entre contas, usuários e grupos de usuários da AWS&#10;    ">
            <a:extLst>
              <a:ext uri="{FF2B5EF4-FFF2-40B4-BE49-F238E27FC236}">
                <a16:creationId xmlns:a16="http://schemas.microsoft.com/office/drawing/2014/main" id="{8CDED134-2CA3-79EB-F6C6-6BCF7A368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93" y="1341803"/>
            <a:ext cx="2788968" cy="362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26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1"/>
          <p:cNvSpPr/>
          <p:nvPr/>
        </p:nvSpPr>
        <p:spPr>
          <a:xfrm>
            <a:off x="13" y="2"/>
            <a:ext cx="9143999" cy="5148263"/>
          </a:xfrm>
          <a:prstGeom prst="rect">
            <a:avLst/>
          </a:prstGeom>
          <a:solidFill>
            <a:srgbClr val="3F4E5E"/>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94;p3">
            <a:extLst>
              <a:ext uri="{FF2B5EF4-FFF2-40B4-BE49-F238E27FC236}">
                <a16:creationId xmlns:a16="http://schemas.microsoft.com/office/drawing/2014/main" id="{F83775D6-7814-C591-351C-742BCCA8D868}"/>
              </a:ext>
            </a:extLst>
          </p:cNvPr>
          <p:cNvSpPr txBox="1"/>
          <p:nvPr/>
        </p:nvSpPr>
        <p:spPr>
          <a:xfrm>
            <a:off x="3339692" y="415829"/>
            <a:ext cx="2363088"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chemeClr val="bg1"/>
                </a:solidFill>
              </a:rPr>
              <a:t>Tipos de políticas</a:t>
            </a:r>
          </a:p>
        </p:txBody>
      </p:sp>
      <p:pic>
        <p:nvPicPr>
          <p:cNvPr id="35" name="Picture 2" descr="AWS gratuito: Nível gratuito AWS Amazon | MANDIC">
            <a:extLst>
              <a:ext uri="{FF2B5EF4-FFF2-40B4-BE49-F238E27FC236}">
                <a16:creationId xmlns:a16="http://schemas.microsoft.com/office/drawing/2014/main" id="{5F650589-6F0D-1C94-0D24-0EA9CE2CA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grpSp>
        <p:nvGrpSpPr>
          <p:cNvPr id="324" name="Group 2">
            <a:extLst>
              <a:ext uri="{FF2B5EF4-FFF2-40B4-BE49-F238E27FC236}">
                <a16:creationId xmlns:a16="http://schemas.microsoft.com/office/drawing/2014/main" id="{36A2D501-81AB-1741-C138-0B9A60A15330}"/>
              </a:ext>
            </a:extLst>
          </p:cNvPr>
          <p:cNvGrpSpPr/>
          <p:nvPr/>
        </p:nvGrpSpPr>
        <p:grpSpPr>
          <a:xfrm>
            <a:off x="2885312" y="1224471"/>
            <a:ext cx="3354555" cy="3256222"/>
            <a:chOff x="2323083" y="1750735"/>
            <a:chExt cx="4472740" cy="4341629"/>
          </a:xfrm>
        </p:grpSpPr>
        <p:sp>
          <p:nvSpPr>
            <p:cNvPr id="325" name="Oval 3">
              <a:extLst>
                <a:ext uri="{FF2B5EF4-FFF2-40B4-BE49-F238E27FC236}">
                  <a16:creationId xmlns:a16="http://schemas.microsoft.com/office/drawing/2014/main" id="{FC76C72A-AB79-D697-1798-0942EFE294CD}"/>
                </a:ext>
              </a:extLst>
            </p:cNvPr>
            <p:cNvSpPr/>
            <p:nvPr/>
          </p:nvSpPr>
          <p:spPr>
            <a:xfrm>
              <a:off x="2388990" y="1750735"/>
              <a:ext cx="4341629" cy="434162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endParaRPr>
            </a:p>
          </p:txBody>
        </p:sp>
        <p:sp>
          <p:nvSpPr>
            <p:cNvPr id="326" name="Oval 4">
              <a:extLst>
                <a:ext uri="{FF2B5EF4-FFF2-40B4-BE49-F238E27FC236}">
                  <a16:creationId xmlns:a16="http://schemas.microsoft.com/office/drawing/2014/main" id="{701094CC-3B45-889B-8273-4B03D22C155E}"/>
                </a:ext>
              </a:extLst>
            </p:cNvPr>
            <p:cNvSpPr/>
            <p:nvPr/>
          </p:nvSpPr>
          <p:spPr>
            <a:xfrm>
              <a:off x="2323083" y="3867495"/>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27" name="Oval 5">
              <a:extLst>
                <a:ext uri="{FF2B5EF4-FFF2-40B4-BE49-F238E27FC236}">
                  <a16:creationId xmlns:a16="http://schemas.microsoft.com/office/drawing/2014/main" id="{A743CF40-40A5-EF42-FCE0-E12C60F0DE52}"/>
                </a:ext>
              </a:extLst>
            </p:cNvPr>
            <p:cNvSpPr/>
            <p:nvPr/>
          </p:nvSpPr>
          <p:spPr>
            <a:xfrm>
              <a:off x="3472176" y="5748785"/>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28" name="Oval 6">
              <a:extLst>
                <a:ext uri="{FF2B5EF4-FFF2-40B4-BE49-F238E27FC236}">
                  <a16:creationId xmlns:a16="http://schemas.microsoft.com/office/drawing/2014/main" id="{C1E4CE67-F455-3EF6-8CE5-3E9C5B62F707}"/>
                </a:ext>
              </a:extLst>
            </p:cNvPr>
            <p:cNvSpPr/>
            <p:nvPr/>
          </p:nvSpPr>
          <p:spPr>
            <a:xfrm>
              <a:off x="5627959" y="5731201"/>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29" name="Oval 7">
              <a:extLst>
                <a:ext uri="{FF2B5EF4-FFF2-40B4-BE49-F238E27FC236}">
                  <a16:creationId xmlns:a16="http://schemas.microsoft.com/office/drawing/2014/main" id="{22A748E1-9EC5-1460-468B-76F9206C5B07}"/>
                </a:ext>
              </a:extLst>
            </p:cNvPr>
            <p:cNvSpPr/>
            <p:nvPr/>
          </p:nvSpPr>
          <p:spPr>
            <a:xfrm>
              <a:off x="6664010" y="3867495"/>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30" name="Oval 8">
              <a:extLst>
                <a:ext uri="{FF2B5EF4-FFF2-40B4-BE49-F238E27FC236}">
                  <a16:creationId xmlns:a16="http://schemas.microsoft.com/office/drawing/2014/main" id="{B28DF2E5-488F-1436-7812-87435A3733C3}"/>
                </a:ext>
              </a:extLst>
            </p:cNvPr>
            <p:cNvSpPr/>
            <p:nvPr/>
          </p:nvSpPr>
          <p:spPr>
            <a:xfrm>
              <a:off x="5619167" y="1965330"/>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31" name="Oval 9">
              <a:extLst>
                <a:ext uri="{FF2B5EF4-FFF2-40B4-BE49-F238E27FC236}">
                  <a16:creationId xmlns:a16="http://schemas.microsoft.com/office/drawing/2014/main" id="{E362AF84-EF93-AC76-EDAA-C2C5C8E190F4}"/>
                </a:ext>
              </a:extLst>
            </p:cNvPr>
            <p:cNvSpPr/>
            <p:nvPr/>
          </p:nvSpPr>
          <p:spPr>
            <a:xfrm>
              <a:off x="3454592" y="1965330"/>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endParaRPr>
            </a:p>
          </p:txBody>
        </p:sp>
      </p:grpSp>
      <p:cxnSp>
        <p:nvCxnSpPr>
          <p:cNvPr id="332" name="Straight Arrow Connector 10">
            <a:extLst>
              <a:ext uri="{FF2B5EF4-FFF2-40B4-BE49-F238E27FC236}">
                <a16:creationId xmlns:a16="http://schemas.microsoft.com/office/drawing/2014/main" id="{664AB769-79D9-E289-D187-E0FFD4E585FB}"/>
              </a:ext>
            </a:extLst>
          </p:cNvPr>
          <p:cNvCxnSpPr/>
          <p:nvPr/>
        </p:nvCxnSpPr>
        <p:spPr>
          <a:xfrm>
            <a:off x="3553907" y="2272835"/>
            <a:ext cx="2029120" cy="1159496"/>
          </a:xfrm>
          <a:prstGeom prst="straightConnector1">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33" name="Straight Arrow Connector 11">
            <a:extLst>
              <a:ext uri="{FF2B5EF4-FFF2-40B4-BE49-F238E27FC236}">
                <a16:creationId xmlns:a16="http://schemas.microsoft.com/office/drawing/2014/main" id="{AA836F39-CA59-FF48-CF60-726A7A5A11CE}"/>
              </a:ext>
            </a:extLst>
          </p:cNvPr>
          <p:cNvCxnSpPr>
            <a:endCxn id="336" idx="4"/>
          </p:cNvCxnSpPr>
          <p:nvPr/>
        </p:nvCxnSpPr>
        <p:spPr>
          <a:xfrm>
            <a:off x="4557862" y="1686014"/>
            <a:ext cx="7709" cy="2368691"/>
          </a:xfrm>
          <a:prstGeom prst="straightConnector1">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34" name="Straight Arrow Connector 12">
            <a:extLst>
              <a:ext uri="{FF2B5EF4-FFF2-40B4-BE49-F238E27FC236}">
                <a16:creationId xmlns:a16="http://schemas.microsoft.com/office/drawing/2014/main" id="{A3B545F7-A3AE-0E2E-FCB7-7EA6CA2ABB74}"/>
              </a:ext>
            </a:extLst>
          </p:cNvPr>
          <p:cNvCxnSpPr/>
          <p:nvPr/>
        </p:nvCxnSpPr>
        <p:spPr>
          <a:xfrm flipH="1">
            <a:off x="3568048" y="2265762"/>
            <a:ext cx="1986698" cy="1166567"/>
          </a:xfrm>
          <a:prstGeom prst="straightConnector1">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335" name="Oval 13">
            <a:extLst>
              <a:ext uri="{FF2B5EF4-FFF2-40B4-BE49-F238E27FC236}">
                <a16:creationId xmlns:a16="http://schemas.microsoft.com/office/drawing/2014/main" id="{EAD55D78-DE36-1644-4B31-CA67F8C2B10E}"/>
              </a:ext>
            </a:extLst>
          </p:cNvPr>
          <p:cNvSpPr/>
          <p:nvPr/>
        </p:nvSpPr>
        <p:spPr>
          <a:xfrm>
            <a:off x="4088300" y="2370440"/>
            <a:ext cx="954537" cy="9545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36" name="Donut 15">
            <a:extLst>
              <a:ext uri="{FF2B5EF4-FFF2-40B4-BE49-F238E27FC236}">
                <a16:creationId xmlns:a16="http://schemas.microsoft.com/office/drawing/2014/main" id="{987AC5A1-7BE1-0559-C926-665A8C31149A}"/>
              </a:ext>
            </a:extLst>
          </p:cNvPr>
          <p:cNvSpPr/>
          <p:nvPr/>
        </p:nvSpPr>
        <p:spPr>
          <a:xfrm>
            <a:off x="3358573" y="1640713"/>
            <a:ext cx="2413992" cy="2413992"/>
          </a:xfrm>
          <a:prstGeom prst="donut">
            <a:avLst>
              <a:gd name="adj" fmla="val 44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grpSp>
        <p:nvGrpSpPr>
          <p:cNvPr id="337" name="Group 15">
            <a:extLst>
              <a:ext uri="{FF2B5EF4-FFF2-40B4-BE49-F238E27FC236}">
                <a16:creationId xmlns:a16="http://schemas.microsoft.com/office/drawing/2014/main" id="{25B751BC-6B6D-CDBE-BD32-9B5A89A866D8}"/>
              </a:ext>
            </a:extLst>
          </p:cNvPr>
          <p:cNvGrpSpPr/>
          <p:nvPr/>
        </p:nvGrpSpPr>
        <p:grpSpPr>
          <a:xfrm>
            <a:off x="3038621" y="1322039"/>
            <a:ext cx="3051339" cy="3051339"/>
            <a:chOff x="2527495" y="1880828"/>
            <a:chExt cx="4068452" cy="4068452"/>
          </a:xfrm>
        </p:grpSpPr>
        <p:sp>
          <p:nvSpPr>
            <p:cNvPr id="338" name="Block Arc 16">
              <a:extLst>
                <a:ext uri="{FF2B5EF4-FFF2-40B4-BE49-F238E27FC236}">
                  <a16:creationId xmlns:a16="http://schemas.microsoft.com/office/drawing/2014/main" id="{E5DE616B-8A34-BD3C-039F-2A816D12FA64}"/>
                </a:ext>
              </a:extLst>
            </p:cNvPr>
            <p:cNvSpPr/>
            <p:nvPr/>
          </p:nvSpPr>
          <p:spPr>
            <a:xfrm rot="19920000">
              <a:off x="2527495" y="1880828"/>
              <a:ext cx="4068452" cy="4068452"/>
            </a:xfrm>
            <a:prstGeom prst="blockArc">
              <a:avLst>
                <a:gd name="adj1" fmla="val 10800000"/>
                <a:gd name="adj2" fmla="val 14124484"/>
                <a:gd name="adj3" fmla="val 283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39" name="Block Arc 17">
              <a:extLst>
                <a:ext uri="{FF2B5EF4-FFF2-40B4-BE49-F238E27FC236}">
                  <a16:creationId xmlns:a16="http://schemas.microsoft.com/office/drawing/2014/main" id="{EE67D3D8-0B9E-257E-CFE0-F08A7CAE3F20}"/>
                </a:ext>
              </a:extLst>
            </p:cNvPr>
            <p:cNvSpPr/>
            <p:nvPr/>
          </p:nvSpPr>
          <p:spPr>
            <a:xfrm rot="16320000">
              <a:off x="2527495" y="1880828"/>
              <a:ext cx="4068452" cy="4068452"/>
            </a:xfrm>
            <a:prstGeom prst="blockArc">
              <a:avLst>
                <a:gd name="adj1" fmla="val 10800000"/>
                <a:gd name="adj2" fmla="val 14124484"/>
                <a:gd name="adj3" fmla="val 283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40" name="Block Arc 18">
              <a:extLst>
                <a:ext uri="{FF2B5EF4-FFF2-40B4-BE49-F238E27FC236}">
                  <a16:creationId xmlns:a16="http://schemas.microsoft.com/office/drawing/2014/main" id="{CC47EBEF-4E1C-59FD-4477-E02F4EAC5636}"/>
                </a:ext>
              </a:extLst>
            </p:cNvPr>
            <p:cNvSpPr/>
            <p:nvPr/>
          </p:nvSpPr>
          <p:spPr>
            <a:xfrm rot="12720000">
              <a:off x="2527495" y="1880828"/>
              <a:ext cx="4068452" cy="4068452"/>
            </a:xfrm>
            <a:prstGeom prst="blockArc">
              <a:avLst>
                <a:gd name="adj1" fmla="val 10800000"/>
                <a:gd name="adj2" fmla="val 14124484"/>
                <a:gd name="adj3" fmla="val 283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41" name="Block Arc 19">
              <a:extLst>
                <a:ext uri="{FF2B5EF4-FFF2-40B4-BE49-F238E27FC236}">
                  <a16:creationId xmlns:a16="http://schemas.microsoft.com/office/drawing/2014/main" id="{12DEFF5D-D265-3C8D-F777-FF9E63E7BDB6}"/>
                </a:ext>
              </a:extLst>
            </p:cNvPr>
            <p:cNvSpPr/>
            <p:nvPr/>
          </p:nvSpPr>
          <p:spPr>
            <a:xfrm rot="9120000">
              <a:off x="2527495" y="1880828"/>
              <a:ext cx="4068452" cy="4068452"/>
            </a:xfrm>
            <a:prstGeom prst="blockArc">
              <a:avLst>
                <a:gd name="adj1" fmla="val 10800000"/>
                <a:gd name="adj2" fmla="val 14124484"/>
                <a:gd name="adj3" fmla="val 283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42" name="Block Arc 20">
              <a:extLst>
                <a:ext uri="{FF2B5EF4-FFF2-40B4-BE49-F238E27FC236}">
                  <a16:creationId xmlns:a16="http://schemas.microsoft.com/office/drawing/2014/main" id="{B35A672B-7F3E-653C-B838-08FB2FC6F4FC}"/>
                </a:ext>
              </a:extLst>
            </p:cNvPr>
            <p:cNvSpPr/>
            <p:nvPr/>
          </p:nvSpPr>
          <p:spPr>
            <a:xfrm rot="5520000">
              <a:off x="2527495" y="1880828"/>
              <a:ext cx="4068452" cy="4068452"/>
            </a:xfrm>
            <a:prstGeom prst="blockArc">
              <a:avLst>
                <a:gd name="adj1" fmla="val 10800000"/>
                <a:gd name="adj2" fmla="val 14124484"/>
                <a:gd name="adj3" fmla="val 283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343" name="Block Arc 21">
              <a:extLst>
                <a:ext uri="{FF2B5EF4-FFF2-40B4-BE49-F238E27FC236}">
                  <a16:creationId xmlns:a16="http://schemas.microsoft.com/office/drawing/2014/main" id="{40CDE197-52FB-472E-D707-CF2B1CD638BF}"/>
                </a:ext>
              </a:extLst>
            </p:cNvPr>
            <p:cNvSpPr/>
            <p:nvPr/>
          </p:nvSpPr>
          <p:spPr>
            <a:xfrm rot="1920000">
              <a:off x="2527495" y="1880828"/>
              <a:ext cx="4068452" cy="4068452"/>
            </a:xfrm>
            <a:prstGeom prst="blockArc">
              <a:avLst>
                <a:gd name="adj1" fmla="val 10800000"/>
                <a:gd name="adj2" fmla="val 14124484"/>
                <a:gd name="adj3" fmla="val 283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grpSp>
      <p:sp>
        <p:nvSpPr>
          <p:cNvPr id="345" name="TextBox 23">
            <a:extLst>
              <a:ext uri="{FF2B5EF4-FFF2-40B4-BE49-F238E27FC236}">
                <a16:creationId xmlns:a16="http://schemas.microsoft.com/office/drawing/2014/main" id="{0B5D34E7-0F31-1F37-4FFF-9B268F40313D}"/>
              </a:ext>
            </a:extLst>
          </p:cNvPr>
          <p:cNvSpPr txBox="1"/>
          <p:nvPr/>
        </p:nvSpPr>
        <p:spPr>
          <a:xfrm>
            <a:off x="881175" y="1159405"/>
            <a:ext cx="2699125" cy="507831"/>
          </a:xfrm>
          <a:prstGeom prst="rect">
            <a:avLst/>
          </a:prstGeom>
          <a:noFill/>
        </p:spPr>
        <p:txBody>
          <a:bodyPr wrap="square" rtlCol="0">
            <a:spAutoFit/>
          </a:bodyPr>
          <a:lstStyle/>
          <a:p>
            <a:pPr algn="r"/>
            <a:r>
              <a:rPr lang="pt-BR" altLang="ko-KR" sz="900" dirty="0">
                <a:solidFill>
                  <a:schemeClr val="bg1"/>
                </a:solidFill>
                <a:cs typeface="Arial" pitchFamily="34" charset="0"/>
              </a:rPr>
              <a:t>Controlam quais ações uma identidade (usuários, grupos de usuários e funções) pode realizar, em quais recursos e em que condições.</a:t>
            </a:r>
            <a:endParaRPr lang="en-US" altLang="ko-KR" sz="900" dirty="0">
              <a:solidFill>
                <a:schemeClr val="bg1"/>
              </a:solidFill>
              <a:cs typeface="Arial" pitchFamily="34" charset="0"/>
            </a:endParaRPr>
          </a:p>
        </p:txBody>
      </p:sp>
      <p:sp>
        <p:nvSpPr>
          <p:cNvPr id="348" name="TextBox 26">
            <a:extLst>
              <a:ext uri="{FF2B5EF4-FFF2-40B4-BE49-F238E27FC236}">
                <a16:creationId xmlns:a16="http://schemas.microsoft.com/office/drawing/2014/main" id="{E2E4C85B-9543-A814-4220-C142FAA32DAA}"/>
              </a:ext>
            </a:extLst>
          </p:cNvPr>
          <p:cNvSpPr txBox="1"/>
          <p:nvPr/>
        </p:nvSpPr>
        <p:spPr>
          <a:xfrm>
            <a:off x="5563702" y="1141165"/>
            <a:ext cx="3123098" cy="507831"/>
          </a:xfrm>
          <a:prstGeom prst="rect">
            <a:avLst/>
          </a:prstGeom>
          <a:noFill/>
        </p:spPr>
        <p:txBody>
          <a:bodyPr wrap="square" rtlCol="0">
            <a:spAutoFit/>
          </a:bodyPr>
          <a:lstStyle/>
          <a:p>
            <a:r>
              <a:rPr lang="pt-BR" altLang="ko-KR" sz="900" dirty="0">
                <a:solidFill>
                  <a:schemeClr val="bg1"/>
                </a:solidFill>
                <a:cs typeface="Arial" pitchFamily="34" charset="0"/>
              </a:rPr>
              <a:t> Essas políticas concedem permissão ao principal especificado para executar ações específicas nesse recurso e definem em que condições isso se aplica.</a:t>
            </a:r>
            <a:endParaRPr lang="en-US" altLang="ko-KR" sz="900" dirty="0">
              <a:solidFill>
                <a:schemeClr val="bg1"/>
              </a:solidFill>
              <a:cs typeface="Arial" pitchFamily="34" charset="0"/>
            </a:endParaRPr>
          </a:p>
        </p:txBody>
      </p:sp>
      <p:sp>
        <p:nvSpPr>
          <p:cNvPr id="351" name="TextBox 29">
            <a:extLst>
              <a:ext uri="{FF2B5EF4-FFF2-40B4-BE49-F238E27FC236}">
                <a16:creationId xmlns:a16="http://schemas.microsoft.com/office/drawing/2014/main" id="{CF8B459B-4EBA-B0B0-9F66-2830A0359497}"/>
              </a:ext>
            </a:extLst>
          </p:cNvPr>
          <p:cNvSpPr txBox="1"/>
          <p:nvPr/>
        </p:nvSpPr>
        <p:spPr>
          <a:xfrm>
            <a:off x="407914" y="2536886"/>
            <a:ext cx="2339557" cy="784830"/>
          </a:xfrm>
          <a:prstGeom prst="rect">
            <a:avLst/>
          </a:prstGeom>
          <a:noFill/>
        </p:spPr>
        <p:txBody>
          <a:bodyPr wrap="square" rtlCol="0">
            <a:spAutoFit/>
          </a:bodyPr>
          <a:lstStyle/>
          <a:p>
            <a:pPr algn="r"/>
            <a:r>
              <a:rPr lang="pt-BR" altLang="ko-KR" sz="900" dirty="0">
                <a:solidFill>
                  <a:schemeClr val="bg1"/>
                </a:solidFill>
                <a:cs typeface="Arial" pitchFamily="34" charset="0"/>
              </a:rPr>
              <a:t>são políticas avançadas que você transmite como um parâmetro quando você cria de forma programática uma sessão temporária para uma função ou usuário federado.</a:t>
            </a:r>
            <a:r>
              <a:rPr lang="en-US" altLang="ko-KR" sz="900" dirty="0">
                <a:solidFill>
                  <a:schemeClr val="bg1"/>
                </a:solidFill>
                <a:cs typeface="Arial" pitchFamily="34" charset="0"/>
              </a:rPr>
              <a:t>.  </a:t>
            </a:r>
          </a:p>
        </p:txBody>
      </p:sp>
      <p:sp>
        <p:nvSpPr>
          <p:cNvPr id="354" name="TextBox 32">
            <a:extLst>
              <a:ext uri="{FF2B5EF4-FFF2-40B4-BE49-F238E27FC236}">
                <a16:creationId xmlns:a16="http://schemas.microsoft.com/office/drawing/2014/main" id="{FCDC38EB-E633-5480-F317-110B5457EE2B}"/>
              </a:ext>
            </a:extLst>
          </p:cNvPr>
          <p:cNvSpPr txBox="1"/>
          <p:nvPr/>
        </p:nvSpPr>
        <p:spPr>
          <a:xfrm>
            <a:off x="6259724" y="2711976"/>
            <a:ext cx="2427076" cy="784830"/>
          </a:xfrm>
          <a:prstGeom prst="rect">
            <a:avLst/>
          </a:prstGeom>
          <a:noFill/>
        </p:spPr>
        <p:txBody>
          <a:bodyPr wrap="square" rtlCol="0">
            <a:spAutoFit/>
          </a:bodyPr>
          <a:lstStyle/>
          <a:p>
            <a:r>
              <a:rPr lang="pt-BR" altLang="ko-KR" sz="900" dirty="0">
                <a:solidFill>
                  <a:schemeClr val="bg1"/>
                </a:solidFill>
                <a:cs typeface="Arial" pitchFamily="34" charset="0"/>
              </a:rPr>
              <a:t>Um limite de permissões é um recurso avançado no qual você define as permissões máximas que uma política baseada em identidade pode conceder a uma entidade do IAM.</a:t>
            </a:r>
            <a:endParaRPr lang="en-US" altLang="ko-KR" sz="900" dirty="0">
              <a:solidFill>
                <a:schemeClr val="bg1"/>
              </a:solidFill>
              <a:cs typeface="Arial" pitchFamily="34" charset="0"/>
            </a:endParaRPr>
          </a:p>
        </p:txBody>
      </p:sp>
      <p:sp>
        <p:nvSpPr>
          <p:cNvPr id="357" name="TextBox 35">
            <a:extLst>
              <a:ext uri="{FF2B5EF4-FFF2-40B4-BE49-F238E27FC236}">
                <a16:creationId xmlns:a16="http://schemas.microsoft.com/office/drawing/2014/main" id="{1CAA33A1-94DA-92DF-84F2-8AB5C3A39113}"/>
              </a:ext>
            </a:extLst>
          </p:cNvPr>
          <p:cNvSpPr txBox="1"/>
          <p:nvPr/>
        </p:nvSpPr>
        <p:spPr>
          <a:xfrm>
            <a:off x="1412359" y="4089619"/>
            <a:ext cx="2122200" cy="646331"/>
          </a:xfrm>
          <a:prstGeom prst="rect">
            <a:avLst/>
          </a:prstGeom>
          <a:noFill/>
        </p:spPr>
        <p:txBody>
          <a:bodyPr wrap="square" rtlCol="0">
            <a:spAutoFit/>
          </a:bodyPr>
          <a:lstStyle/>
          <a:p>
            <a:pPr algn="r"/>
            <a:r>
              <a:rPr lang="pt-BR" altLang="ko-KR" sz="900" dirty="0">
                <a:solidFill>
                  <a:schemeClr val="bg1"/>
                </a:solidFill>
                <a:cs typeface="Arial" pitchFamily="34" charset="0"/>
              </a:rPr>
              <a:t>são políticas de serviço que permitem controlar quais entidades principais em outra conta podem acessar um recurso.</a:t>
            </a:r>
            <a:endParaRPr lang="en-US" altLang="ko-KR" sz="900" dirty="0">
              <a:solidFill>
                <a:schemeClr val="bg1"/>
              </a:solidFill>
              <a:cs typeface="Arial" pitchFamily="34" charset="0"/>
            </a:endParaRPr>
          </a:p>
        </p:txBody>
      </p:sp>
      <p:sp>
        <p:nvSpPr>
          <p:cNvPr id="360" name="TextBox 38">
            <a:extLst>
              <a:ext uri="{FF2B5EF4-FFF2-40B4-BE49-F238E27FC236}">
                <a16:creationId xmlns:a16="http://schemas.microsoft.com/office/drawing/2014/main" id="{CA766918-17A8-552D-C905-747C5520334C}"/>
              </a:ext>
            </a:extLst>
          </p:cNvPr>
          <p:cNvSpPr txBox="1"/>
          <p:nvPr/>
        </p:nvSpPr>
        <p:spPr>
          <a:xfrm>
            <a:off x="5538052" y="4099248"/>
            <a:ext cx="2709353" cy="507831"/>
          </a:xfrm>
          <a:prstGeom prst="rect">
            <a:avLst/>
          </a:prstGeom>
          <a:noFill/>
        </p:spPr>
        <p:txBody>
          <a:bodyPr wrap="square" rtlCol="0">
            <a:spAutoFit/>
          </a:bodyPr>
          <a:lstStyle/>
          <a:p>
            <a:r>
              <a:rPr lang="pt-BR" altLang="ko-KR" sz="900" dirty="0">
                <a:solidFill>
                  <a:schemeClr val="bg1"/>
                </a:solidFill>
                <a:cs typeface="Arial" pitchFamily="34" charset="0"/>
              </a:rPr>
              <a:t> SCPs são políticas JSON que especificam o máximo de permissões para uma organização ou unidade organizacional (UO).</a:t>
            </a:r>
            <a:endParaRPr lang="en-US" altLang="ko-KR" sz="900" dirty="0">
              <a:solidFill>
                <a:schemeClr val="bg1"/>
              </a:solidFill>
              <a:cs typeface="Arial" pitchFamily="34" charset="0"/>
            </a:endParaRPr>
          </a:p>
        </p:txBody>
      </p:sp>
      <p:sp>
        <p:nvSpPr>
          <p:cNvPr id="369" name="Rectangle 9">
            <a:extLst>
              <a:ext uri="{FF2B5EF4-FFF2-40B4-BE49-F238E27FC236}">
                <a16:creationId xmlns:a16="http://schemas.microsoft.com/office/drawing/2014/main" id="{821628B0-2D30-F09D-0055-616063C188F8}"/>
              </a:ext>
            </a:extLst>
          </p:cNvPr>
          <p:cNvSpPr/>
          <p:nvPr/>
        </p:nvSpPr>
        <p:spPr>
          <a:xfrm>
            <a:off x="4308332" y="2565224"/>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0" name="TextBox 24">
            <a:extLst>
              <a:ext uri="{FF2B5EF4-FFF2-40B4-BE49-F238E27FC236}">
                <a16:creationId xmlns:a16="http://schemas.microsoft.com/office/drawing/2014/main" id="{848EFAF1-E2C2-CE05-1A5F-009C7082CED2}"/>
              </a:ext>
            </a:extLst>
          </p:cNvPr>
          <p:cNvSpPr txBox="1"/>
          <p:nvPr/>
        </p:nvSpPr>
        <p:spPr>
          <a:xfrm>
            <a:off x="3405510" y="3451082"/>
            <a:ext cx="1225300" cy="577081"/>
          </a:xfrm>
          <a:prstGeom prst="rect">
            <a:avLst/>
          </a:prstGeom>
          <a:noFill/>
        </p:spPr>
        <p:txBody>
          <a:bodyPr wrap="square" rtlCol="0">
            <a:spAutoFit/>
          </a:bodyPr>
          <a:lstStyle/>
          <a:p>
            <a:pPr algn="ctr"/>
            <a:r>
              <a:rPr lang="pt-BR" altLang="ko-KR" sz="1050" b="1">
                <a:solidFill>
                  <a:schemeClr val="tx1"/>
                </a:solidFill>
                <a:cs typeface="Arial" pitchFamily="34" charset="0"/>
              </a:rPr>
              <a:t>Listas de controle de acesso (ACLs)</a:t>
            </a:r>
            <a:endParaRPr lang="ko-KR" altLang="en-US" sz="1050" b="1" dirty="0">
              <a:solidFill>
                <a:schemeClr val="tx1"/>
              </a:solidFill>
              <a:cs typeface="Arial" pitchFamily="34" charset="0"/>
            </a:endParaRPr>
          </a:p>
        </p:txBody>
      </p:sp>
      <p:sp>
        <p:nvSpPr>
          <p:cNvPr id="371" name="TextBox 24">
            <a:extLst>
              <a:ext uri="{FF2B5EF4-FFF2-40B4-BE49-F238E27FC236}">
                <a16:creationId xmlns:a16="http://schemas.microsoft.com/office/drawing/2014/main" id="{EA0D1BB9-EF28-5E9A-A5DA-BF58874D057F}"/>
              </a:ext>
            </a:extLst>
          </p:cNvPr>
          <p:cNvSpPr txBox="1"/>
          <p:nvPr/>
        </p:nvSpPr>
        <p:spPr>
          <a:xfrm>
            <a:off x="4529697" y="1615239"/>
            <a:ext cx="1225300" cy="577081"/>
          </a:xfrm>
          <a:prstGeom prst="rect">
            <a:avLst/>
          </a:prstGeom>
          <a:noFill/>
        </p:spPr>
        <p:txBody>
          <a:bodyPr wrap="square" rtlCol="0">
            <a:spAutoFit/>
          </a:bodyPr>
          <a:lstStyle/>
          <a:p>
            <a:pPr algn="ctr"/>
            <a:r>
              <a:rPr lang="en-US" altLang="ko-KR" sz="1050" b="1">
                <a:solidFill>
                  <a:schemeClr val="tx1"/>
                </a:solidFill>
                <a:cs typeface="Arial" pitchFamily="34" charset="0"/>
              </a:rPr>
              <a:t>Políticas baseadas em recursos</a:t>
            </a:r>
            <a:endParaRPr lang="ko-KR" altLang="en-US" sz="1050" b="1" dirty="0">
              <a:solidFill>
                <a:schemeClr val="tx1"/>
              </a:solidFill>
              <a:cs typeface="Arial" pitchFamily="34" charset="0"/>
            </a:endParaRPr>
          </a:p>
        </p:txBody>
      </p:sp>
      <p:sp>
        <p:nvSpPr>
          <p:cNvPr id="372" name="TextBox 24">
            <a:extLst>
              <a:ext uri="{FF2B5EF4-FFF2-40B4-BE49-F238E27FC236}">
                <a16:creationId xmlns:a16="http://schemas.microsoft.com/office/drawing/2014/main" id="{E0472113-7438-3DBA-E100-30ECADB8BD3F}"/>
              </a:ext>
            </a:extLst>
          </p:cNvPr>
          <p:cNvSpPr txBox="1"/>
          <p:nvPr/>
        </p:nvSpPr>
        <p:spPr>
          <a:xfrm>
            <a:off x="2967503" y="2620535"/>
            <a:ext cx="1004499" cy="577081"/>
          </a:xfrm>
          <a:prstGeom prst="rect">
            <a:avLst/>
          </a:prstGeom>
          <a:noFill/>
        </p:spPr>
        <p:txBody>
          <a:bodyPr wrap="square" rtlCol="0">
            <a:spAutoFit/>
          </a:bodyPr>
          <a:lstStyle/>
          <a:p>
            <a:pPr algn="ctr"/>
            <a:r>
              <a:rPr lang="en-US" altLang="ko-KR" sz="1050" b="1" dirty="0" err="1">
                <a:solidFill>
                  <a:schemeClr val="tx1"/>
                </a:solidFill>
                <a:cs typeface="Arial" pitchFamily="34" charset="0"/>
              </a:rPr>
              <a:t>Políticas</a:t>
            </a:r>
            <a:r>
              <a:rPr lang="en-US" altLang="ko-KR" sz="1050" b="1" dirty="0">
                <a:solidFill>
                  <a:schemeClr val="tx1"/>
                </a:solidFill>
                <a:cs typeface="Arial" pitchFamily="34" charset="0"/>
              </a:rPr>
              <a:t> </a:t>
            </a:r>
          </a:p>
          <a:p>
            <a:pPr algn="ctr"/>
            <a:r>
              <a:rPr lang="en-US" altLang="ko-KR" sz="1050" b="1" dirty="0">
                <a:solidFill>
                  <a:schemeClr val="tx1"/>
                </a:solidFill>
                <a:cs typeface="Arial" pitchFamily="34" charset="0"/>
              </a:rPr>
              <a:t>de </a:t>
            </a:r>
          </a:p>
          <a:p>
            <a:pPr algn="ctr"/>
            <a:r>
              <a:rPr lang="en-US" altLang="ko-KR" sz="1050" b="1" dirty="0" err="1">
                <a:solidFill>
                  <a:schemeClr val="tx1"/>
                </a:solidFill>
                <a:cs typeface="Arial" pitchFamily="34" charset="0"/>
              </a:rPr>
              <a:t>sessão</a:t>
            </a:r>
            <a:endParaRPr lang="ko-KR" altLang="en-US" sz="1050" b="1" dirty="0">
              <a:solidFill>
                <a:schemeClr val="tx1"/>
              </a:solidFill>
              <a:cs typeface="Arial" pitchFamily="34" charset="0"/>
            </a:endParaRPr>
          </a:p>
        </p:txBody>
      </p:sp>
      <p:sp>
        <p:nvSpPr>
          <p:cNvPr id="373" name="TextBox 24">
            <a:extLst>
              <a:ext uri="{FF2B5EF4-FFF2-40B4-BE49-F238E27FC236}">
                <a16:creationId xmlns:a16="http://schemas.microsoft.com/office/drawing/2014/main" id="{684EE126-C1FF-C506-77AD-CB02354C2A54}"/>
              </a:ext>
            </a:extLst>
          </p:cNvPr>
          <p:cNvSpPr txBox="1"/>
          <p:nvPr/>
        </p:nvSpPr>
        <p:spPr>
          <a:xfrm>
            <a:off x="3421013" y="1589766"/>
            <a:ext cx="1225300" cy="577081"/>
          </a:xfrm>
          <a:prstGeom prst="rect">
            <a:avLst/>
          </a:prstGeom>
          <a:noFill/>
        </p:spPr>
        <p:txBody>
          <a:bodyPr wrap="square" rtlCol="0">
            <a:spAutoFit/>
          </a:bodyPr>
          <a:lstStyle/>
          <a:p>
            <a:pPr algn="ctr"/>
            <a:r>
              <a:rPr lang="en-US" altLang="ko-KR" sz="1050" b="1" dirty="0" err="1">
                <a:solidFill>
                  <a:schemeClr val="tx1"/>
                </a:solidFill>
                <a:cs typeface="Arial" pitchFamily="34" charset="0"/>
              </a:rPr>
              <a:t>Políticas</a:t>
            </a:r>
            <a:r>
              <a:rPr lang="en-US" altLang="ko-KR" sz="1050" b="1" dirty="0">
                <a:solidFill>
                  <a:schemeClr val="tx1"/>
                </a:solidFill>
                <a:cs typeface="Arial" pitchFamily="34" charset="0"/>
              </a:rPr>
              <a:t> </a:t>
            </a:r>
            <a:r>
              <a:rPr lang="en-US" altLang="ko-KR" sz="1050" b="1" dirty="0" err="1">
                <a:solidFill>
                  <a:schemeClr val="tx1"/>
                </a:solidFill>
                <a:cs typeface="Arial" pitchFamily="34" charset="0"/>
              </a:rPr>
              <a:t>baseadas</a:t>
            </a:r>
            <a:r>
              <a:rPr lang="en-US" altLang="ko-KR" sz="1050" b="1" dirty="0">
                <a:solidFill>
                  <a:schemeClr val="tx1"/>
                </a:solidFill>
                <a:cs typeface="Arial" pitchFamily="34" charset="0"/>
              </a:rPr>
              <a:t> </a:t>
            </a:r>
            <a:r>
              <a:rPr lang="en-US" altLang="ko-KR" sz="1050" b="1" dirty="0" err="1">
                <a:solidFill>
                  <a:schemeClr val="tx1"/>
                </a:solidFill>
                <a:cs typeface="Arial" pitchFamily="34" charset="0"/>
              </a:rPr>
              <a:t>em</a:t>
            </a:r>
            <a:r>
              <a:rPr lang="en-US" altLang="ko-KR" sz="1050" b="1" dirty="0">
                <a:solidFill>
                  <a:schemeClr val="tx1"/>
                </a:solidFill>
                <a:cs typeface="Arial" pitchFamily="34" charset="0"/>
              </a:rPr>
              <a:t> </a:t>
            </a:r>
            <a:r>
              <a:rPr lang="en-US" altLang="ko-KR" sz="1050" b="1" dirty="0" err="1">
                <a:solidFill>
                  <a:schemeClr val="tx1"/>
                </a:solidFill>
                <a:cs typeface="Arial" pitchFamily="34" charset="0"/>
              </a:rPr>
              <a:t>identidade</a:t>
            </a:r>
            <a:endParaRPr lang="ko-KR" altLang="en-US" sz="1050" b="1" dirty="0">
              <a:solidFill>
                <a:schemeClr val="tx1"/>
              </a:solidFill>
              <a:cs typeface="Arial" pitchFamily="34" charset="0"/>
            </a:endParaRPr>
          </a:p>
        </p:txBody>
      </p:sp>
      <p:sp>
        <p:nvSpPr>
          <p:cNvPr id="374" name="TextBox 24">
            <a:extLst>
              <a:ext uri="{FF2B5EF4-FFF2-40B4-BE49-F238E27FC236}">
                <a16:creationId xmlns:a16="http://schemas.microsoft.com/office/drawing/2014/main" id="{A2860262-60EC-CA06-1DAD-3C16AB43B813}"/>
              </a:ext>
            </a:extLst>
          </p:cNvPr>
          <p:cNvSpPr txBox="1"/>
          <p:nvPr/>
        </p:nvSpPr>
        <p:spPr>
          <a:xfrm>
            <a:off x="4561631" y="3439402"/>
            <a:ext cx="1225300" cy="577081"/>
          </a:xfrm>
          <a:prstGeom prst="rect">
            <a:avLst/>
          </a:prstGeom>
          <a:noFill/>
        </p:spPr>
        <p:txBody>
          <a:bodyPr wrap="square" rtlCol="0">
            <a:spAutoFit/>
          </a:bodyPr>
          <a:lstStyle/>
          <a:p>
            <a:pPr algn="ctr"/>
            <a:r>
              <a:rPr lang="pt-BR" altLang="ko-KR" sz="1050" b="1">
                <a:solidFill>
                  <a:schemeClr val="tx1"/>
                </a:solidFill>
                <a:cs typeface="Arial" pitchFamily="34" charset="0"/>
              </a:rPr>
              <a:t>Políticas de controle de serviço (SCPs)</a:t>
            </a:r>
            <a:endParaRPr lang="ko-KR" altLang="en-US" sz="1050" b="1" dirty="0">
              <a:solidFill>
                <a:schemeClr val="tx1"/>
              </a:solidFill>
              <a:cs typeface="Arial" pitchFamily="34" charset="0"/>
            </a:endParaRPr>
          </a:p>
        </p:txBody>
      </p:sp>
      <p:sp>
        <p:nvSpPr>
          <p:cNvPr id="375" name="TextBox 24">
            <a:extLst>
              <a:ext uri="{FF2B5EF4-FFF2-40B4-BE49-F238E27FC236}">
                <a16:creationId xmlns:a16="http://schemas.microsoft.com/office/drawing/2014/main" id="{76D66D47-811B-5223-C1F9-A101ED7F12EE}"/>
              </a:ext>
            </a:extLst>
          </p:cNvPr>
          <p:cNvSpPr txBox="1"/>
          <p:nvPr/>
        </p:nvSpPr>
        <p:spPr>
          <a:xfrm>
            <a:off x="5038929" y="2563310"/>
            <a:ext cx="1225300" cy="577081"/>
          </a:xfrm>
          <a:prstGeom prst="rect">
            <a:avLst/>
          </a:prstGeom>
          <a:noFill/>
        </p:spPr>
        <p:txBody>
          <a:bodyPr wrap="square" rtlCol="0">
            <a:spAutoFit/>
          </a:bodyPr>
          <a:lstStyle/>
          <a:p>
            <a:pPr algn="ctr"/>
            <a:r>
              <a:rPr lang="pt-BR" altLang="ko-KR" sz="1050" b="1" dirty="0">
                <a:solidFill>
                  <a:schemeClr val="tx1"/>
                </a:solidFill>
                <a:cs typeface="Arial" pitchFamily="34" charset="0"/>
              </a:rPr>
              <a:t>Limites de permissões </a:t>
            </a:r>
          </a:p>
          <a:p>
            <a:pPr algn="ctr"/>
            <a:r>
              <a:rPr lang="pt-BR" altLang="ko-KR" sz="1050" b="1" dirty="0">
                <a:solidFill>
                  <a:schemeClr val="tx1"/>
                </a:solidFill>
                <a:cs typeface="Arial" pitchFamily="34" charset="0"/>
              </a:rPr>
              <a:t>do IAM</a:t>
            </a:r>
            <a:endParaRPr lang="ko-KR" altLang="en-US" sz="1050" b="1" dirty="0">
              <a:solidFill>
                <a:schemeClr val="tx1"/>
              </a:solidFill>
              <a:cs typeface="Arial" pitchFamily="34" charset="0"/>
            </a:endParaRPr>
          </a:p>
        </p:txBody>
      </p:sp>
    </p:spTree>
    <p:extLst>
      <p:ext uri="{BB962C8B-B14F-4D97-AF65-F5344CB8AC3E}">
        <p14:creationId xmlns:p14="http://schemas.microsoft.com/office/powerpoint/2010/main" val="369899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864879"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Políticas baseadas em identidade e em recurso</a:t>
            </a:r>
          </a:p>
          <a:p>
            <a:pPr marL="0" marR="0" lvl="0" indent="0" algn="l" rtl="0">
              <a:lnSpc>
                <a:spcPct val="110000"/>
              </a:lnSpc>
              <a:spcBef>
                <a:spcPts val="0"/>
              </a:spcBef>
              <a:spcAft>
                <a:spcPts val="0"/>
              </a:spcAft>
              <a:buClr>
                <a:srgbClr val="000000"/>
              </a:buClr>
              <a:buSzPts val="1800"/>
              <a:buFont typeface="Arial"/>
              <a:buNone/>
            </a:pPr>
            <a:endParaRPr lang="pt-BR" sz="1800" b="1" dirty="0">
              <a:solidFill>
                <a:srgbClr val="626E73"/>
              </a:solidFill>
            </a:endParaRPr>
          </a:p>
        </p:txBody>
      </p:sp>
      <p:sp>
        <p:nvSpPr>
          <p:cNvPr id="8" name="Google Shape;123;p6">
            <a:extLst>
              <a:ext uri="{FF2B5EF4-FFF2-40B4-BE49-F238E27FC236}">
                <a16:creationId xmlns:a16="http://schemas.microsoft.com/office/drawing/2014/main" id="{9DA6BED6-5C22-5C54-2FE2-0779405030FF}"/>
              </a:ext>
            </a:extLst>
          </p:cNvPr>
          <p:cNvSpPr txBox="1"/>
          <p:nvPr/>
        </p:nvSpPr>
        <p:spPr>
          <a:xfrm>
            <a:off x="4293987" y="1404690"/>
            <a:ext cx="4153545" cy="2954186"/>
          </a:xfrm>
          <a:prstGeom prst="rect">
            <a:avLst/>
          </a:prstGeom>
          <a:noFill/>
          <a:ln>
            <a:noFill/>
          </a:ln>
        </p:spPr>
        <p:txBody>
          <a:bodyPr spcFirstLastPara="1" wrap="square" lIns="91425" tIns="46800" rIns="91425" bIns="45700" anchor="t" anchorCtr="0">
            <a:spAutoFit/>
          </a:bodyPr>
          <a:lstStyle/>
          <a:p>
            <a:pPr marR="0" lvl="0" algn="l" rtl="0">
              <a:lnSpc>
                <a:spcPct val="130000"/>
              </a:lnSpc>
              <a:spcBef>
                <a:spcPts val="0"/>
              </a:spcBef>
              <a:spcAft>
                <a:spcPts val="0"/>
              </a:spcAft>
              <a:buClr>
                <a:srgbClr val="000000"/>
              </a:buClr>
              <a:buSzPts val="1100"/>
            </a:pPr>
            <a:r>
              <a:rPr lang="pt-BR" sz="1100" i="0" u="none" strike="noStrike" cap="none" dirty="0">
                <a:solidFill>
                  <a:srgbClr val="626E73"/>
                </a:solidFill>
                <a:latin typeface="Roboto Light"/>
                <a:ea typeface="Roboto Light"/>
                <a:cs typeface="Roboto Light"/>
                <a:sym typeface="Roboto Light"/>
              </a:rPr>
              <a:t>O exemplo de </a:t>
            </a:r>
            <a:r>
              <a:rPr lang="pt-BR" sz="1100" b="1" i="0" u="none" strike="noStrike" cap="none" dirty="0">
                <a:solidFill>
                  <a:srgbClr val="626E73"/>
                </a:solidFill>
                <a:latin typeface="Roboto Light"/>
                <a:ea typeface="Roboto Light"/>
                <a:cs typeface="Roboto Light"/>
                <a:sym typeface="Roboto Light"/>
              </a:rPr>
              <a:t>conta 123456789012 </a:t>
            </a:r>
            <a:r>
              <a:rPr lang="pt-BR" sz="1100" i="0" u="none" strike="noStrike" cap="none" dirty="0">
                <a:solidFill>
                  <a:srgbClr val="626E73"/>
                </a:solidFill>
                <a:latin typeface="Roboto Light"/>
                <a:ea typeface="Roboto Light"/>
                <a:cs typeface="Roboto Light"/>
                <a:sym typeface="Roboto Light"/>
              </a:rPr>
              <a:t>permite que os seguintes usuários realizem as ações listadas:</a:t>
            </a:r>
          </a:p>
          <a:p>
            <a:pPr marL="171450" marR="0" lvl="0" indent="-171450" algn="l" rtl="0">
              <a:lnSpc>
                <a:spcPct val="130000"/>
              </a:lnSpc>
              <a:spcBef>
                <a:spcPts val="0"/>
              </a:spcBef>
              <a:spcAft>
                <a:spcPts val="0"/>
              </a:spcAft>
              <a:buClr>
                <a:srgbClr val="000000"/>
              </a:buClr>
              <a:buSzPts val="1100"/>
              <a:buFont typeface="Arial" panose="020B0604020202020204" pitchFamily="34" charset="0"/>
              <a:buChar char="•"/>
            </a:pPr>
            <a:endParaRPr lang="pt-BR" sz="1100" i="0" u="none" strike="noStrike" cap="none" dirty="0">
              <a:solidFill>
                <a:srgbClr val="626E73"/>
              </a:solidFill>
              <a:latin typeface="Roboto Light"/>
              <a:ea typeface="Roboto Light"/>
              <a:cs typeface="Roboto Light"/>
              <a:sym typeface="Roboto Light"/>
            </a:endParaRPr>
          </a:p>
          <a:p>
            <a:pPr marL="171450" marR="0" lvl="0" indent="-171450" algn="l" rtl="0">
              <a:lnSpc>
                <a:spcPct val="130000"/>
              </a:lnSpc>
              <a:spcBef>
                <a:spcPts val="0"/>
              </a:spcBef>
              <a:spcAft>
                <a:spcPts val="0"/>
              </a:spcAft>
              <a:buClr>
                <a:srgbClr val="000000"/>
              </a:buClr>
              <a:buSzPts val="1100"/>
              <a:buFont typeface="Arial" panose="020B0604020202020204" pitchFamily="34" charset="0"/>
              <a:buChar char="•"/>
            </a:pPr>
            <a:r>
              <a:rPr lang="pt-BR" sz="1100" b="1" i="0" u="none" strike="noStrike" cap="none" dirty="0" err="1">
                <a:solidFill>
                  <a:srgbClr val="626E73"/>
                </a:solidFill>
                <a:latin typeface="Roboto Light"/>
                <a:ea typeface="Roboto Light"/>
                <a:cs typeface="Roboto Light"/>
                <a:sym typeface="Roboto Light"/>
              </a:rPr>
              <a:t>JohnSmith</a:t>
            </a:r>
            <a:r>
              <a:rPr lang="pt-BR" sz="1100" i="0" u="none" strike="noStrike" cap="none" dirty="0">
                <a:solidFill>
                  <a:srgbClr val="626E73"/>
                </a:solidFill>
                <a:latin typeface="Roboto Light"/>
                <a:ea typeface="Roboto Light"/>
                <a:cs typeface="Roboto Light"/>
                <a:sym typeface="Roboto Light"/>
              </a:rPr>
              <a:t>: John pode realizar ações de listagem e leitura em </a:t>
            </a:r>
            <a:r>
              <a:rPr lang="pt-BR" sz="1100" i="0" u="none" strike="noStrike" cap="none" dirty="0" err="1">
                <a:solidFill>
                  <a:srgbClr val="626E73"/>
                </a:solidFill>
                <a:latin typeface="Roboto Light"/>
                <a:ea typeface="Roboto Light"/>
                <a:cs typeface="Roboto Light"/>
                <a:sym typeface="Roboto Light"/>
              </a:rPr>
              <a:t>Resource</a:t>
            </a:r>
            <a:r>
              <a:rPr lang="pt-BR" sz="1100" i="0" u="none" strike="noStrike" cap="none" dirty="0">
                <a:solidFill>
                  <a:srgbClr val="626E73"/>
                </a:solidFill>
                <a:latin typeface="Roboto Light"/>
                <a:ea typeface="Roboto Light"/>
                <a:cs typeface="Roboto Light"/>
                <a:sym typeface="Roboto Light"/>
              </a:rPr>
              <a:t> X. Ele recebe essa permissão pela política baseada em identidade pelo usuário e a política baseada em recurso em </a:t>
            </a:r>
            <a:r>
              <a:rPr lang="pt-BR" sz="1100" i="0" u="none" strike="noStrike" cap="none" dirty="0" err="1">
                <a:solidFill>
                  <a:srgbClr val="626E73"/>
                </a:solidFill>
                <a:latin typeface="Roboto Light"/>
                <a:ea typeface="Roboto Light"/>
                <a:cs typeface="Roboto Light"/>
                <a:sym typeface="Roboto Light"/>
              </a:rPr>
              <a:t>Resource</a:t>
            </a:r>
            <a:r>
              <a:rPr lang="pt-BR" sz="1100" i="0" u="none" strike="noStrike" cap="none" dirty="0">
                <a:solidFill>
                  <a:srgbClr val="626E73"/>
                </a:solidFill>
                <a:latin typeface="Roboto Light"/>
                <a:ea typeface="Roboto Light"/>
                <a:cs typeface="Roboto Light"/>
                <a:sym typeface="Roboto Light"/>
              </a:rPr>
              <a:t> X.</a:t>
            </a:r>
          </a:p>
          <a:p>
            <a:pPr marL="171450" marR="0" lvl="0" indent="-171450" algn="l" rtl="0">
              <a:lnSpc>
                <a:spcPct val="130000"/>
              </a:lnSpc>
              <a:spcBef>
                <a:spcPts val="0"/>
              </a:spcBef>
              <a:spcAft>
                <a:spcPts val="0"/>
              </a:spcAft>
              <a:buClr>
                <a:srgbClr val="000000"/>
              </a:buClr>
              <a:buSzPts val="1100"/>
              <a:buFont typeface="Arial" panose="020B0604020202020204" pitchFamily="34" charset="0"/>
              <a:buChar char="•"/>
            </a:pPr>
            <a:endParaRPr lang="pt-BR" sz="1100" i="0" u="none" strike="noStrike" cap="none" dirty="0">
              <a:solidFill>
                <a:srgbClr val="626E73"/>
              </a:solidFill>
              <a:latin typeface="Roboto Light"/>
              <a:ea typeface="Roboto Light"/>
              <a:cs typeface="Roboto Light"/>
              <a:sym typeface="Roboto Light"/>
            </a:endParaRPr>
          </a:p>
          <a:p>
            <a:pPr marL="171450" marR="0" lvl="0" indent="-171450" algn="l" rtl="0">
              <a:lnSpc>
                <a:spcPct val="130000"/>
              </a:lnSpc>
              <a:spcBef>
                <a:spcPts val="0"/>
              </a:spcBef>
              <a:spcAft>
                <a:spcPts val="0"/>
              </a:spcAft>
              <a:buClr>
                <a:srgbClr val="000000"/>
              </a:buClr>
              <a:buSzPts val="1100"/>
              <a:buFont typeface="Arial" panose="020B0604020202020204" pitchFamily="34" charset="0"/>
              <a:buChar char="•"/>
            </a:pPr>
            <a:r>
              <a:rPr lang="pt-BR" sz="1100" b="1" i="0" u="none" strike="noStrike" cap="none" dirty="0" err="1">
                <a:solidFill>
                  <a:srgbClr val="626E73"/>
                </a:solidFill>
                <a:latin typeface="Roboto Light"/>
                <a:ea typeface="Roboto Light"/>
                <a:cs typeface="Roboto Light"/>
                <a:sym typeface="Roboto Light"/>
              </a:rPr>
              <a:t>ZhangWei</a:t>
            </a:r>
            <a:r>
              <a:rPr lang="pt-BR" sz="1100" i="0" u="none" strike="noStrike" cap="none" dirty="0">
                <a:solidFill>
                  <a:srgbClr val="626E73"/>
                </a:solidFill>
                <a:latin typeface="Roboto Light"/>
                <a:ea typeface="Roboto Light"/>
                <a:cs typeface="Roboto Light"/>
                <a:sym typeface="Roboto Light"/>
              </a:rPr>
              <a:t>: Zhang tem acesso total a </a:t>
            </a:r>
            <a:r>
              <a:rPr lang="pt-BR" sz="1100" i="0" u="none" strike="noStrike" cap="none" dirty="0" err="1">
                <a:solidFill>
                  <a:srgbClr val="626E73"/>
                </a:solidFill>
                <a:latin typeface="Roboto Light"/>
                <a:ea typeface="Roboto Light"/>
                <a:cs typeface="Roboto Light"/>
                <a:sym typeface="Roboto Light"/>
              </a:rPr>
              <a:t>Resource</a:t>
            </a:r>
            <a:r>
              <a:rPr lang="pt-BR" sz="1100" i="0" u="none" strike="noStrike" cap="none" dirty="0">
                <a:solidFill>
                  <a:srgbClr val="626E73"/>
                </a:solidFill>
                <a:latin typeface="Roboto Light"/>
                <a:ea typeface="Roboto Light"/>
                <a:cs typeface="Roboto Light"/>
                <a:sym typeface="Roboto Light"/>
              </a:rPr>
              <a:t> Z. Zhang não tem políticas baseadas em identidade, mas a política baseada em recurso </a:t>
            </a:r>
            <a:r>
              <a:rPr lang="pt-BR" sz="1100" i="0" u="none" strike="noStrike" cap="none" dirty="0" err="1">
                <a:solidFill>
                  <a:srgbClr val="626E73"/>
                </a:solidFill>
                <a:latin typeface="Roboto Light"/>
                <a:ea typeface="Roboto Light"/>
                <a:cs typeface="Roboto Light"/>
                <a:sym typeface="Roboto Light"/>
              </a:rPr>
              <a:t>Resource</a:t>
            </a:r>
            <a:r>
              <a:rPr lang="pt-BR" sz="1100" i="0" u="none" strike="noStrike" cap="none" dirty="0">
                <a:solidFill>
                  <a:srgbClr val="626E73"/>
                </a:solidFill>
                <a:latin typeface="Roboto Light"/>
                <a:ea typeface="Roboto Light"/>
                <a:cs typeface="Roboto Light"/>
                <a:sym typeface="Roboto Light"/>
              </a:rPr>
              <a:t> Z dá a ele acesso total ao recurso. Zhang também pode executar ações de listagem e leitura no </a:t>
            </a:r>
            <a:r>
              <a:rPr lang="pt-BR" sz="1100" i="0" u="none" strike="noStrike" cap="none" dirty="0" err="1">
                <a:solidFill>
                  <a:srgbClr val="626E73"/>
                </a:solidFill>
                <a:latin typeface="Roboto Light"/>
                <a:ea typeface="Roboto Light"/>
                <a:cs typeface="Roboto Light"/>
                <a:sym typeface="Roboto Light"/>
              </a:rPr>
              <a:t>Resource</a:t>
            </a:r>
            <a:r>
              <a:rPr lang="pt-BR" sz="1100" i="0" u="none" strike="noStrike" cap="none" dirty="0">
                <a:solidFill>
                  <a:srgbClr val="626E73"/>
                </a:solidFill>
                <a:latin typeface="Roboto Light"/>
                <a:ea typeface="Roboto Light"/>
                <a:cs typeface="Roboto Light"/>
                <a:sym typeface="Roboto Light"/>
              </a:rPr>
              <a:t> Y.</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10;         Políticas baseadas em identidade x baseadas em recurso&#10;      ">
            <a:extLst>
              <a:ext uri="{FF2B5EF4-FFF2-40B4-BE49-F238E27FC236}">
                <a16:creationId xmlns:a16="http://schemas.microsoft.com/office/drawing/2014/main" id="{0040F5C0-E4B1-984F-F493-85C133518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51" y="1278916"/>
            <a:ext cx="2949246" cy="307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50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Estrutura Politicas</a:t>
            </a:r>
          </a:p>
        </p:txBody>
      </p:sp>
      <p:sp>
        <p:nvSpPr>
          <p:cNvPr id="6" name="Google Shape;123;p6">
            <a:extLst>
              <a:ext uri="{FF2B5EF4-FFF2-40B4-BE49-F238E27FC236}">
                <a16:creationId xmlns:a16="http://schemas.microsoft.com/office/drawing/2014/main" id="{9D7E7E3C-3C2E-17A5-7318-F2857C7E4C4F}"/>
              </a:ext>
            </a:extLst>
          </p:cNvPr>
          <p:cNvSpPr txBox="1"/>
          <p:nvPr/>
        </p:nvSpPr>
        <p:spPr>
          <a:xfrm>
            <a:off x="1989127" y="4589774"/>
            <a:ext cx="5028584" cy="313464"/>
          </a:xfrm>
          <a:prstGeom prst="rect">
            <a:avLst/>
          </a:prstGeom>
          <a:noFill/>
          <a:ln>
            <a:noFill/>
          </a:ln>
        </p:spPr>
        <p:txBody>
          <a:bodyPr spcFirstLastPara="1" wrap="square" lIns="91425" tIns="46800" rIns="91425" bIns="45700" anchor="t" anchorCtr="0">
            <a:spAutoFit/>
          </a:bodyPr>
          <a:lstStyle/>
          <a:p>
            <a:pPr marL="0" marR="0" lvl="0" indent="0" algn="l" rtl="0">
              <a:lnSpc>
                <a:spcPct val="130000"/>
              </a:lnSpc>
              <a:spcBef>
                <a:spcPts val="0"/>
              </a:spcBef>
              <a:spcAft>
                <a:spcPts val="0"/>
              </a:spcAft>
              <a:buClr>
                <a:srgbClr val="000000"/>
              </a:buClr>
              <a:buSzPts val="1100"/>
              <a:buFont typeface="Arial"/>
              <a:buNone/>
            </a:pPr>
            <a:r>
              <a:rPr lang="pt-BR" sz="1100" b="0" i="0" u="none" strike="noStrike" cap="none" dirty="0">
                <a:solidFill>
                  <a:srgbClr val="626E73"/>
                </a:solidFill>
                <a:latin typeface="Roboto Light"/>
                <a:ea typeface="Roboto Light"/>
                <a:cs typeface="Roboto Light"/>
                <a:sym typeface="Roboto Light"/>
              </a:rPr>
              <a:t>IAM Policies são documentos </a:t>
            </a:r>
            <a:r>
              <a:rPr lang="pt-BR" sz="1100" b="0" i="0" u="none" strike="noStrike" cap="none" dirty="0" err="1">
                <a:solidFill>
                  <a:srgbClr val="626E73"/>
                </a:solidFill>
                <a:latin typeface="Roboto Light"/>
                <a:ea typeface="Roboto Light"/>
                <a:cs typeface="Roboto Light"/>
                <a:sym typeface="Roboto Light"/>
              </a:rPr>
              <a:t>json</a:t>
            </a:r>
            <a:r>
              <a:rPr lang="pt-BR" sz="1100" b="0" i="0" u="none" strike="noStrike" cap="none" dirty="0">
                <a:solidFill>
                  <a:srgbClr val="626E73"/>
                </a:solidFill>
                <a:latin typeface="Roboto Light"/>
                <a:ea typeface="Roboto Light"/>
                <a:cs typeface="Roboto Light"/>
                <a:sym typeface="Roboto Light"/>
              </a:rPr>
              <a:t> para </a:t>
            </a:r>
            <a:r>
              <a:rPr lang="pt-BR" sz="1100" b="1" i="0" u="none" strike="noStrike" cap="none" dirty="0">
                <a:solidFill>
                  <a:srgbClr val="626E73"/>
                </a:solidFill>
                <a:latin typeface="Roboto Light"/>
                <a:ea typeface="Roboto Light"/>
                <a:cs typeface="Roboto Light"/>
                <a:sym typeface="Roboto Light"/>
              </a:rPr>
              <a:t>descrever</a:t>
            </a:r>
            <a:r>
              <a:rPr lang="pt-BR" sz="1100" b="0" i="0" u="none" strike="noStrike" cap="none" dirty="0">
                <a:solidFill>
                  <a:srgbClr val="626E73"/>
                </a:solidFill>
                <a:latin typeface="Roboto Light"/>
                <a:ea typeface="Roboto Light"/>
                <a:cs typeface="Roboto Light"/>
                <a:sym typeface="Roboto Light"/>
              </a:rPr>
              <a:t> permissões dentro da AWS</a:t>
            </a:r>
            <a:endParaRPr lang="pt-BR" sz="1100" b="1" i="0" u="none" strike="noStrike" cap="none" dirty="0">
              <a:solidFill>
                <a:srgbClr val="626E73"/>
              </a:solidFill>
              <a:latin typeface="Roboto Light"/>
              <a:ea typeface="Roboto Light"/>
              <a:cs typeface="Roboto Light"/>
              <a:sym typeface="Roboto Light"/>
            </a:endParaRPr>
          </a:p>
        </p:txBody>
      </p:sp>
      <p:pic>
        <p:nvPicPr>
          <p:cNvPr id="4" name="Imagem 3">
            <a:extLst>
              <a:ext uri="{FF2B5EF4-FFF2-40B4-BE49-F238E27FC236}">
                <a16:creationId xmlns:a16="http://schemas.microsoft.com/office/drawing/2014/main" id="{C166CFFE-AF3D-DBA1-20BE-D279C9D0D8FA}"/>
              </a:ext>
            </a:extLst>
          </p:cNvPr>
          <p:cNvPicPr>
            <a:picLocks noChangeAspect="1"/>
          </p:cNvPicPr>
          <p:nvPr/>
        </p:nvPicPr>
        <p:blipFill>
          <a:blip r:embed="rId3"/>
          <a:stretch>
            <a:fillRect/>
          </a:stretch>
        </p:blipFill>
        <p:spPr>
          <a:xfrm>
            <a:off x="947737" y="1195566"/>
            <a:ext cx="7248525" cy="3312584"/>
          </a:xfrm>
          <a:prstGeom prst="rect">
            <a:avLst/>
          </a:prstGeom>
        </p:spPr>
      </p:pic>
      <p:pic>
        <p:nvPicPr>
          <p:cNvPr id="3" name="Picture 2" descr="AWS gratuito: Nível gratuito AWS Amazon | MANDIC">
            <a:extLst>
              <a:ext uri="{FF2B5EF4-FFF2-40B4-BE49-F238E27FC236}">
                <a16:creationId xmlns:a16="http://schemas.microsoft.com/office/drawing/2014/main" id="{A124905F-8A81-565D-C64B-ECA49EE1E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57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5085734"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Vamos exercitar?</a:t>
            </a:r>
          </a:p>
        </p:txBody>
      </p:sp>
      <p:pic>
        <p:nvPicPr>
          <p:cNvPr id="4" name="Imagem 3">
            <a:extLst>
              <a:ext uri="{FF2B5EF4-FFF2-40B4-BE49-F238E27FC236}">
                <a16:creationId xmlns:a16="http://schemas.microsoft.com/office/drawing/2014/main" id="{3C56D9B8-52E6-5227-7D52-B7E94CAF91E2}"/>
              </a:ext>
            </a:extLst>
          </p:cNvPr>
          <p:cNvPicPr>
            <a:picLocks noChangeAspect="1"/>
          </p:cNvPicPr>
          <p:nvPr/>
        </p:nvPicPr>
        <p:blipFill>
          <a:blip r:embed="rId3"/>
          <a:stretch>
            <a:fillRect/>
          </a:stretch>
        </p:blipFill>
        <p:spPr>
          <a:xfrm>
            <a:off x="1704974" y="1200681"/>
            <a:ext cx="2771089" cy="3690407"/>
          </a:xfrm>
          <a:prstGeom prst="rect">
            <a:avLst/>
          </a:prstGeom>
        </p:spPr>
      </p:pic>
      <p:pic>
        <p:nvPicPr>
          <p:cNvPr id="6" name="Imagem 5">
            <a:extLst>
              <a:ext uri="{FF2B5EF4-FFF2-40B4-BE49-F238E27FC236}">
                <a16:creationId xmlns:a16="http://schemas.microsoft.com/office/drawing/2014/main" id="{D56DBA30-5366-AA9D-2324-0515EDC154F1}"/>
              </a:ext>
            </a:extLst>
          </p:cNvPr>
          <p:cNvPicPr>
            <a:picLocks noChangeAspect="1"/>
          </p:cNvPicPr>
          <p:nvPr/>
        </p:nvPicPr>
        <p:blipFill>
          <a:blip r:embed="rId4"/>
          <a:stretch>
            <a:fillRect/>
          </a:stretch>
        </p:blipFill>
        <p:spPr>
          <a:xfrm>
            <a:off x="5281613" y="1200681"/>
            <a:ext cx="2433638" cy="987290"/>
          </a:xfrm>
          <a:prstGeom prst="rect">
            <a:avLst/>
          </a:prstGeom>
        </p:spPr>
      </p:pic>
      <p:sp>
        <p:nvSpPr>
          <p:cNvPr id="8" name="Google Shape;123;p6">
            <a:extLst>
              <a:ext uri="{FF2B5EF4-FFF2-40B4-BE49-F238E27FC236}">
                <a16:creationId xmlns:a16="http://schemas.microsoft.com/office/drawing/2014/main" id="{008DE465-3A6E-7FEF-8931-06C58ABEE7F2}"/>
              </a:ext>
            </a:extLst>
          </p:cNvPr>
          <p:cNvSpPr txBox="1"/>
          <p:nvPr/>
        </p:nvSpPr>
        <p:spPr>
          <a:xfrm>
            <a:off x="5112887" y="2574131"/>
            <a:ext cx="2994793" cy="753584"/>
          </a:xfrm>
          <a:prstGeom prst="rect">
            <a:avLst/>
          </a:prstGeom>
          <a:noFill/>
          <a:ln>
            <a:noFill/>
          </a:ln>
        </p:spPr>
        <p:txBody>
          <a:bodyPr spcFirstLastPara="1" wrap="square" lIns="91425" tIns="46800" rIns="91425" bIns="45700" anchor="t" anchorCtr="0">
            <a:spAutoFit/>
          </a:bodyPr>
          <a:lstStyle/>
          <a:p>
            <a:pPr marR="0" lvl="0" algn="l" rtl="0">
              <a:lnSpc>
                <a:spcPct val="130000"/>
              </a:lnSpc>
              <a:spcBef>
                <a:spcPts val="0"/>
              </a:spcBef>
              <a:spcAft>
                <a:spcPts val="0"/>
              </a:spcAft>
              <a:buClr>
                <a:srgbClr val="000000"/>
              </a:buClr>
              <a:buSzPts val="1100"/>
            </a:pPr>
            <a:r>
              <a:rPr lang="pt-BR" sz="1100" b="1" i="0" u="none" strike="noStrike" cap="none" dirty="0">
                <a:solidFill>
                  <a:srgbClr val="626E73"/>
                </a:solidFill>
                <a:latin typeface="Roboto Light"/>
                <a:ea typeface="Roboto Light"/>
                <a:cs typeface="Roboto Light"/>
                <a:sym typeface="Roboto Light"/>
              </a:rPr>
              <a:t>O usuário/recurso  está atrelado a duas Policies, ele vai conseguir acessar todos as ações?</a:t>
            </a:r>
          </a:p>
        </p:txBody>
      </p:sp>
      <p:pic>
        <p:nvPicPr>
          <p:cNvPr id="3" name="Picture 2" descr="AWS gratuito: Nível gratuito AWS Amazon | MANDIC">
            <a:extLst>
              <a:ext uri="{FF2B5EF4-FFF2-40B4-BE49-F238E27FC236}">
                <a16:creationId xmlns:a16="http://schemas.microsoft.com/office/drawing/2014/main" id="{EB4BA654-E8B6-6834-2F19-7E1B1A30E9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79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g14f9bd0e587_0_0"/>
          <p:cNvPicPr preferRelativeResize="0"/>
          <p:nvPr/>
        </p:nvPicPr>
        <p:blipFill>
          <a:blip r:embed="rId3">
            <a:alphaModFix/>
          </a:blip>
          <a:stretch>
            <a:fillRect/>
          </a:stretch>
        </p:blipFill>
        <p:spPr>
          <a:xfrm>
            <a:off x="999775" y="76988"/>
            <a:ext cx="6831426" cy="4995874"/>
          </a:xfrm>
          <a:prstGeom prst="rect">
            <a:avLst/>
          </a:prstGeom>
          <a:noFill/>
          <a:ln>
            <a:noFill/>
          </a:ln>
        </p:spPr>
      </p:pic>
    </p:spTree>
    <p:extLst>
      <p:ext uri="{BB962C8B-B14F-4D97-AF65-F5344CB8AC3E}">
        <p14:creationId xmlns:p14="http://schemas.microsoft.com/office/powerpoint/2010/main" val="314002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5085734"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Exemplos de sintaxe de política JSON</a:t>
            </a:r>
          </a:p>
        </p:txBody>
      </p:sp>
      <p:pic>
        <p:nvPicPr>
          <p:cNvPr id="7" name="Imagem 6">
            <a:extLst>
              <a:ext uri="{FF2B5EF4-FFF2-40B4-BE49-F238E27FC236}">
                <a16:creationId xmlns:a16="http://schemas.microsoft.com/office/drawing/2014/main" id="{EB44DB24-8169-7CA4-9C21-FDE1B8134D6A}"/>
              </a:ext>
            </a:extLst>
          </p:cNvPr>
          <p:cNvPicPr>
            <a:picLocks noChangeAspect="1"/>
          </p:cNvPicPr>
          <p:nvPr/>
        </p:nvPicPr>
        <p:blipFill>
          <a:blip r:embed="rId3"/>
          <a:stretch>
            <a:fillRect/>
          </a:stretch>
        </p:blipFill>
        <p:spPr>
          <a:xfrm>
            <a:off x="681037" y="1205590"/>
            <a:ext cx="4043363" cy="1730061"/>
          </a:xfrm>
          <a:prstGeom prst="rect">
            <a:avLst/>
          </a:prstGeom>
        </p:spPr>
      </p:pic>
      <p:pic>
        <p:nvPicPr>
          <p:cNvPr id="10" name="Imagem 9">
            <a:extLst>
              <a:ext uri="{FF2B5EF4-FFF2-40B4-BE49-F238E27FC236}">
                <a16:creationId xmlns:a16="http://schemas.microsoft.com/office/drawing/2014/main" id="{5DE2C35B-65B0-79AF-A842-ED5EE5B4DDAC}"/>
              </a:ext>
            </a:extLst>
          </p:cNvPr>
          <p:cNvPicPr>
            <a:picLocks noChangeAspect="1"/>
          </p:cNvPicPr>
          <p:nvPr/>
        </p:nvPicPr>
        <p:blipFill>
          <a:blip r:embed="rId4"/>
          <a:stretch>
            <a:fillRect/>
          </a:stretch>
        </p:blipFill>
        <p:spPr>
          <a:xfrm>
            <a:off x="4443413" y="2291330"/>
            <a:ext cx="4210050" cy="2411639"/>
          </a:xfrm>
          <a:prstGeom prst="rect">
            <a:avLst/>
          </a:prstGeom>
        </p:spPr>
      </p:pic>
      <p:pic>
        <p:nvPicPr>
          <p:cNvPr id="3" name="Picture 2" descr="AWS gratuito: Nível gratuito AWS Amazon | MANDIC">
            <a:extLst>
              <a:ext uri="{FF2B5EF4-FFF2-40B4-BE49-F238E27FC236}">
                <a16:creationId xmlns:a16="http://schemas.microsoft.com/office/drawing/2014/main" id="{057B4F07-C180-8A58-E1FF-F6629DB19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72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5085734"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Várias instruções e várias políticas</a:t>
            </a:r>
          </a:p>
        </p:txBody>
      </p:sp>
      <p:pic>
        <p:nvPicPr>
          <p:cNvPr id="4" name="Imagem 3">
            <a:extLst>
              <a:ext uri="{FF2B5EF4-FFF2-40B4-BE49-F238E27FC236}">
                <a16:creationId xmlns:a16="http://schemas.microsoft.com/office/drawing/2014/main" id="{9C4C192E-4346-5437-8A56-EFBDDEB82C46}"/>
              </a:ext>
            </a:extLst>
          </p:cNvPr>
          <p:cNvPicPr>
            <a:picLocks noChangeAspect="1"/>
          </p:cNvPicPr>
          <p:nvPr/>
        </p:nvPicPr>
        <p:blipFill>
          <a:blip r:embed="rId3"/>
          <a:stretch>
            <a:fillRect/>
          </a:stretch>
        </p:blipFill>
        <p:spPr>
          <a:xfrm>
            <a:off x="2638424" y="1119881"/>
            <a:ext cx="3314413" cy="3828357"/>
          </a:xfrm>
          <a:prstGeom prst="rect">
            <a:avLst/>
          </a:prstGeom>
        </p:spPr>
      </p:pic>
      <p:pic>
        <p:nvPicPr>
          <p:cNvPr id="3" name="Picture 2" descr="AWS gratuito: Nível gratuito AWS Amazon | MANDIC">
            <a:extLst>
              <a:ext uri="{FF2B5EF4-FFF2-40B4-BE49-F238E27FC236}">
                <a16:creationId xmlns:a16="http://schemas.microsoft.com/office/drawing/2014/main" id="{79956832-0591-DEA5-6353-B57969E8F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Criando Grupos</a:t>
            </a:r>
            <a:endParaRPr sz="1400" b="0" i="0" u="none" strike="noStrike" cap="none" dirty="0">
              <a:solidFill>
                <a:srgbClr val="000000"/>
              </a:solidFill>
              <a:latin typeface="Arial"/>
              <a:ea typeface="Arial"/>
              <a:cs typeface="Arial"/>
              <a:sym typeface="Aria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2" name="Picture 2" descr="AWS gratuito: Nível gratuito AWS Amazon | MANDIC">
            <a:extLst>
              <a:ext uri="{FF2B5EF4-FFF2-40B4-BE49-F238E27FC236}">
                <a16:creationId xmlns:a16="http://schemas.microsoft.com/office/drawing/2014/main" id="{5CDBF7C9-89E0-14D7-515A-B26AE21EE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72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Criando Usuário</a:t>
            </a:r>
            <a:endParaRPr sz="1400" b="0" i="0" u="none" strike="noStrike" cap="none" dirty="0">
              <a:solidFill>
                <a:srgbClr val="000000"/>
              </a:solidFill>
              <a:latin typeface="Arial"/>
              <a:ea typeface="Arial"/>
              <a:cs typeface="Arial"/>
              <a:sym typeface="Aria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2" name="Picture 2" descr="AWS gratuito: Nível gratuito AWS Amazon | MANDIC">
            <a:extLst>
              <a:ext uri="{FF2B5EF4-FFF2-40B4-BE49-F238E27FC236}">
                <a16:creationId xmlns:a16="http://schemas.microsoft.com/office/drawing/2014/main" id="{5CDBF7C9-89E0-14D7-515A-B26AE21EE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8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Criando Políticas</a:t>
            </a:r>
            <a:endParaRPr sz="1400" b="0" i="0" u="none" strike="noStrike" cap="none" dirty="0">
              <a:solidFill>
                <a:srgbClr val="000000"/>
              </a:solidFill>
              <a:latin typeface="Arial"/>
              <a:ea typeface="Arial"/>
              <a:cs typeface="Arial"/>
              <a:sym typeface="Aria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2" name="Picture 2" descr="AWS gratuito: Nível gratuito AWS Amazon | MANDIC">
            <a:extLst>
              <a:ext uri="{FF2B5EF4-FFF2-40B4-BE49-F238E27FC236}">
                <a16:creationId xmlns:a16="http://schemas.microsoft.com/office/drawing/2014/main" id="{5CDBF7C9-89E0-14D7-515A-B26AE21EE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43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9" y="2649123"/>
            <a:ext cx="325589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Editando Politicas</a:t>
            </a:r>
            <a:endParaRPr sz="1400" b="0" i="0" u="none" strike="noStrike" cap="none" dirty="0">
              <a:solidFill>
                <a:srgbClr val="000000"/>
              </a:solidFill>
              <a:latin typeface="Arial"/>
              <a:ea typeface="Arial"/>
              <a:cs typeface="Arial"/>
              <a:sym typeface="Aria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2" name="Picture 2" descr="AWS gratuito: Nível gratuito AWS Amazon | MANDIC">
            <a:extLst>
              <a:ext uri="{FF2B5EF4-FFF2-40B4-BE49-F238E27FC236}">
                <a16:creationId xmlns:a16="http://schemas.microsoft.com/office/drawing/2014/main" id="{5CDBF7C9-89E0-14D7-515A-B26AE21EE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9" y="2649123"/>
            <a:ext cx="3255892" cy="1006389"/>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Testando Politicas com Deny e </a:t>
            </a:r>
            <a:r>
              <a:rPr lang="pt-BR" sz="1800" b="1" dirty="0" err="1">
                <a:solidFill>
                  <a:srgbClr val="626E73"/>
                </a:solidFill>
              </a:rPr>
              <a:t>Allow</a:t>
            </a:r>
            <a:endParaRPr sz="1400" b="0" i="0" u="none" strike="noStrike" cap="none" dirty="0">
              <a:solidFill>
                <a:srgbClr val="000000"/>
              </a:solidFill>
              <a:latin typeface="Arial"/>
              <a:ea typeface="Arial"/>
              <a:cs typeface="Arial"/>
              <a:sym typeface="Aria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2" name="Picture 2" descr="AWS gratuito: Nível gratuito AWS Amazon | MANDIC">
            <a:extLst>
              <a:ext uri="{FF2B5EF4-FFF2-40B4-BE49-F238E27FC236}">
                <a16:creationId xmlns:a16="http://schemas.microsoft.com/office/drawing/2014/main" id="{5CDBF7C9-89E0-14D7-515A-B26AE21EE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20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474389"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Configuração do AWS CLI</a:t>
            </a: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4090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91427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Multi</a:t>
            </a:r>
            <a:r>
              <a:rPr lang="pt-BR" sz="1800" b="1" dirty="0">
                <a:solidFill>
                  <a:srgbClr val="626E73"/>
                </a:solidFill>
              </a:rPr>
              <a:t> Factor </a:t>
            </a:r>
            <a:r>
              <a:rPr lang="pt-BR" sz="1800" b="1" dirty="0" err="1">
                <a:solidFill>
                  <a:srgbClr val="626E73"/>
                </a:solidFill>
              </a:rPr>
              <a:t>Authentication</a:t>
            </a:r>
            <a:r>
              <a:rPr lang="pt-BR" sz="1800" b="1" dirty="0">
                <a:solidFill>
                  <a:srgbClr val="626E73"/>
                </a:solidFill>
              </a:rPr>
              <a:t> (MFA)</a:t>
            </a: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277193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396192" y="1245515"/>
            <a:ext cx="6178781" cy="119370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sym typeface="Roboto Light"/>
              </a:rPr>
              <a:t>A MFA  é uma </a:t>
            </a:r>
            <a:r>
              <a:rPr lang="pt-BR" sz="1100" b="1" i="0" u="none" strike="noStrike" cap="none" dirty="0">
                <a:solidFill>
                  <a:srgbClr val="626E73"/>
                </a:solidFill>
                <a:latin typeface="Roboto Light"/>
                <a:ea typeface="Roboto Light"/>
                <a:cs typeface="Roboto Light"/>
                <a:sym typeface="Roboto Light"/>
              </a:rPr>
              <a:t>camada adicional de autenticação </a:t>
            </a:r>
            <a:r>
              <a:rPr lang="pt-BR" sz="1100" i="0" u="none" strike="noStrike" cap="none" dirty="0">
                <a:solidFill>
                  <a:srgbClr val="626E73"/>
                </a:solidFill>
                <a:latin typeface="Roboto Light"/>
                <a:ea typeface="Roboto Light"/>
                <a:cs typeface="Roboto Light"/>
                <a:sym typeface="Roboto Light"/>
              </a:rPr>
              <a:t>que fornece um </a:t>
            </a:r>
            <a:r>
              <a:rPr lang="pt-BR" sz="1100" b="1" i="0" u="none" strike="noStrike" cap="none" dirty="0">
                <a:solidFill>
                  <a:srgbClr val="626E73"/>
                </a:solidFill>
                <a:latin typeface="Roboto Light"/>
                <a:ea typeface="Roboto Light"/>
                <a:cs typeface="Roboto Light"/>
                <a:sym typeface="Roboto Light"/>
              </a:rPr>
              <a:t>nível adicional de verificação de identidade. </a:t>
            </a:r>
          </a:p>
          <a:p>
            <a:pPr marL="171450" indent="-171450">
              <a:lnSpc>
                <a:spcPct val="130000"/>
              </a:lnSpc>
              <a:buSzPts val="1100"/>
              <a:buFont typeface="Arial"/>
              <a:buChar char="•"/>
            </a:pPr>
            <a:r>
              <a:rPr lang="pt-BR" sz="1100" dirty="0">
                <a:solidFill>
                  <a:srgbClr val="626E73"/>
                </a:solidFill>
                <a:latin typeface="Roboto Light"/>
                <a:ea typeface="Roboto Light"/>
                <a:cs typeface="Roboto Light"/>
                <a:sym typeface="Roboto Light"/>
              </a:rPr>
              <a:t>Essa autenticação </a:t>
            </a:r>
            <a:r>
              <a:rPr lang="pt-BR" sz="1100">
                <a:solidFill>
                  <a:srgbClr val="626E73"/>
                </a:solidFill>
                <a:latin typeface="Roboto Light"/>
                <a:ea typeface="Roboto Light"/>
                <a:cs typeface="Roboto Light"/>
                <a:sym typeface="Roboto Light"/>
              </a:rPr>
              <a:t>pode ser </a:t>
            </a:r>
            <a:r>
              <a:rPr lang="pt-BR" sz="1100" dirty="0">
                <a:solidFill>
                  <a:srgbClr val="626E73"/>
                </a:solidFill>
                <a:latin typeface="Roboto Light"/>
                <a:ea typeface="Roboto Light"/>
                <a:cs typeface="Roboto Light"/>
                <a:sym typeface="Roboto Light"/>
              </a:rPr>
              <a:t>realizada através de algumas maneiras:</a:t>
            </a:r>
          </a:p>
          <a:p>
            <a:pPr marL="171450" lvl="2" indent="-171450">
              <a:lnSpc>
                <a:spcPct val="130000"/>
              </a:lnSpc>
              <a:buSzPts val="1100"/>
              <a:buFont typeface="Arial"/>
              <a:buChar char="•"/>
            </a:pPr>
            <a:endParaRPr lang="pt-BR" sz="1100" i="0" u="none" strike="noStrike" cap="none" dirty="0">
              <a:solidFill>
                <a:srgbClr val="626E73"/>
              </a:solidFill>
              <a:latin typeface="Roboto Light"/>
              <a:ea typeface="Roboto Light"/>
              <a:cs typeface="Roboto Light"/>
              <a:sym typeface="Roboto Light"/>
            </a:endParaRPr>
          </a:p>
          <a:p>
            <a:pPr lvl="6">
              <a:lnSpc>
                <a:spcPct val="130000"/>
              </a:lnSpc>
              <a:buSzPts val="1100"/>
            </a:pPr>
            <a:endParaRPr lang="pt-BR" sz="1100" i="0" u="none" strike="noStrike" cap="none" dirty="0">
              <a:solidFill>
                <a:srgbClr val="626E73"/>
              </a:solidFill>
              <a:latin typeface="Roboto Light"/>
              <a:ea typeface="Roboto Light"/>
              <a:cs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Conceitos</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DCF9B2C9-4C04-185B-BFC3-2863288EAAAE}"/>
              </a:ext>
            </a:extLst>
          </p:cNvPr>
          <p:cNvSpPr txBox="1"/>
          <p:nvPr/>
        </p:nvSpPr>
        <p:spPr>
          <a:xfrm>
            <a:off x="1916603" y="2093633"/>
            <a:ext cx="5543377" cy="1107996"/>
          </a:xfrm>
          <a:prstGeom prst="rect">
            <a:avLst/>
          </a:prstGeom>
          <a:noFill/>
        </p:spPr>
        <p:txBody>
          <a:bodyPr wrap="square">
            <a:spAutoFit/>
          </a:bodyPr>
          <a:lstStyle/>
          <a:p>
            <a:r>
              <a:rPr lang="en-US" sz="1100" b="1" dirty="0" err="1">
                <a:solidFill>
                  <a:srgbClr val="626E73"/>
                </a:solidFill>
                <a:latin typeface="Roboto Light"/>
                <a:ea typeface="Roboto Light"/>
              </a:rPr>
              <a:t>Dispositivos</a:t>
            </a:r>
            <a:r>
              <a:rPr lang="en-US" sz="1100" b="1" dirty="0">
                <a:solidFill>
                  <a:srgbClr val="626E73"/>
                </a:solidFill>
                <a:latin typeface="Roboto Light"/>
                <a:ea typeface="Roboto Light"/>
              </a:rPr>
              <a:t> MFA </a:t>
            </a:r>
            <a:r>
              <a:rPr lang="en-US" sz="1100" b="1" dirty="0" err="1">
                <a:solidFill>
                  <a:srgbClr val="626E73"/>
                </a:solidFill>
                <a:latin typeface="Roboto Light"/>
                <a:ea typeface="Roboto Light"/>
              </a:rPr>
              <a:t>virtuais</a:t>
            </a:r>
            <a:r>
              <a:rPr lang="en-US" sz="1100" dirty="0">
                <a:solidFill>
                  <a:srgbClr val="626E73"/>
                </a:solidFill>
                <a:latin typeface="Roboto Light"/>
                <a:ea typeface="Roboto Light"/>
              </a:rPr>
              <a:t>: </a:t>
            </a:r>
            <a:r>
              <a:rPr lang="pt-BR" sz="1100" dirty="0">
                <a:solidFill>
                  <a:srgbClr val="626E73"/>
                </a:solidFill>
                <a:latin typeface="Roboto Light"/>
                <a:ea typeface="Roboto Light"/>
              </a:rPr>
              <a:t>Um aplicativo de software em execução em um telefone ou outro dispositivo que emula um dispositivo físico.</a:t>
            </a:r>
            <a:endParaRPr lang="en-US" sz="1100" dirty="0">
              <a:solidFill>
                <a:srgbClr val="626E73"/>
              </a:solidFill>
              <a:latin typeface="Roboto Light"/>
              <a:ea typeface="Roboto Light"/>
            </a:endParaRPr>
          </a:p>
          <a:p>
            <a:r>
              <a:rPr lang="en-US" sz="1100" b="1" dirty="0" err="1">
                <a:solidFill>
                  <a:srgbClr val="626E73"/>
                </a:solidFill>
                <a:latin typeface="Roboto Light"/>
                <a:ea typeface="Roboto Light"/>
              </a:rPr>
              <a:t>Chave</a:t>
            </a:r>
            <a:r>
              <a:rPr lang="en-US" sz="1100" b="1" dirty="0">
                <a:solidFill>
                  <a:srgbClr val="626E73"/>
                </a:solidFill>
                <a:latin typeface="Roboto Light"/>
                <a:ea typeface="Roboto Light"/>
              </a:rPr>
              <a:t> de </a:t>
            </a:r>
            <a:r>
              <a:rPr lang="en-US" sz="1100" b="1" dirty="0" err="1">
                <a:solidFill>
                  <a:srgbClr val="626E73"/>
                </a:solidFill>
                <a:latin typeface="Roboto Light"/>
                <a:ea typeface="Roboto Light"/>
              </a:rPr>
              <a:t>segurança</a:t>
            </a:r>
            <a:r>
              <a:rPr lang="en-US" sz="1100" b="1" dirty="0">
                <a:solidFill>
                  <a:srgbClr val="626E73"/>
                </a:solidFill>
                <a:latin typeface="Roboto Light"/>
                <a:ea typeface="Roboto Light"/>
              </a:rPr>
              <a:t> FIDO: </a:t>
            </a:r>
            <a:r>
              <a:rPr lang="pt-BR" sz="1100" dirty="0">
                <a:solidFill>
                  <a:srgbClr val="626E73"/>
                </a:solidFill>
                <a:latin typeface="Roboto Light"/>
                <a:ea typeface="Roboto Light"/>
              </a:rPr>
              <a:t>Um dispositivo que você conecta a uma porta USB no seu computador.</a:t>
            </a:r>
            <a:endParaRPr lang="en-US" sz="1100" dirty="0">
              <a:solidFill>
                <a:srgbClr val="626E73"/>
              </a:solidFill>
              <a:latin typeface="Roboto Light"/>
              <a:ea typeface="Roboto Light"/>
            </a:endParaRPr>
          </a:p>
          <a:p>
            <a:r>
              <a:rPr lang="en-US" sz="1100" b="1" dirty="0" err="1">
                <a:solidFill>
                  <a:srgbClr val="626E73"/>
                </a:solidFill>
                <a:latin typeface="Roboto Light"/>
                <a:ea typeface="Roboto Light"/>
              </a:rPr>
              <a:t>Dispositivo</a:t>
            </a:r>
            <a:r>
              <a:rPr lang="en-US" sz="1100" b="1" dirty="0">
                <a:solidFill>
                  <a:srgbClr val="626E73"/>
                </a:solidFill>
                <a:latin typeface="Roboto Light"/>
                <a:ea typeface="Roboto Light"/>
              </a:rPr>
              <a:t> MFA de hardware: </a:t>
            </a:r>
            <a:r>
              <a:rPr lang="pt-BR" sz="1100" dirty="0">
                <a:solidFill>
                  <a:srgbClr val="626E73"/>
                </a:solidFill>
                <a:latin typeface="Roboto Light"/>
                <a:ea typeface="Roboto Light"/>
              </a:rPr>
              <a:t>O dispositivo de hardware gera um código numérico de seis dígitos com base em um algoritmo de senha única sincronizado com o tempo. </a:t>
            </a:r>
            <a:endParaRPr lang="en-US" sz="1100" dirty="0">
              <a:solidFill>
                <a:srgbClr val="626E73"/>
              </a:solidFill>
              <a:latin typeface="Roboto Light"/>
              <a:ea typeface="Roboto Light"/>
            </a:endParaRPr>
          </a:p>
        </p:txBody>
      </p:sp>
    </p:spTree>
    <p:extLst>
      <p:ext uri="{BB962C8B-B14F-4D97-AF65-F5344CB8AC3E}">
        <p14:creationId xmlns:p14="http://schemas.microsoft.com/office/powerpoint/2010/main" val="393569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7"/>
        <p:cNvGrpSpPr/>
        <p:nvPr/>
      </p:nvGrpSpPr>
      <p:grpSpPr>
        <a:xfrm>
          <a:off x="0" y="0"/>
          <a:ext cx="0" cy="0"/>
          <a:chOff x="0" y="0"/>
          <a:chExt cx="0" cy="0"/>
        </a:xfrm>
      </p:grpSpPr>
      <p:sp>
        <p:nvSpPr>
          <p:cNvPr id="108" name="Google Shape;108;g14f9bd0e587_0_5"/>
          <p:cNvSpPr txBox="1"/>
          <p:nvPr/>
        </p:nvSpPr>
        <p:spPr>
          <a:xfrm>
            <a:off x="137900" y="788675"/>
            <a:ext cx="42561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dirty="0">
                <a:latin typeface="Calibri"/>
                <a:ea typeface="Calibri"/>
                <a:cs typeface="Calibri"/>
                <a:sym typeface="Calibri"/>
              </a:rPr>
              <a:t>Análises &gt; AWS Athena</a:t>
            </a:r>
            <a:endParaRPr sz="1100" dirty="0">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Análises &gt; AWS </a:t>
            </a:r>
            <a:r>
              <a:rPr lang="pt-BR" sz="1100" dirty="0" err="1">
                <a:solidFill>
                  <a:schemeClr val="dk1"/>
                </a:solidFill>
                <a:latin typeface="Calibri"/>
                <a:ea typeface="Calibri"/>
                <a:cs typeface="Calibri"/>
                <a:sym typeface="Calibri"/>
              </a:rPr>
              <a:t>Glue</a:t>
            </a:r>
            <a:endParaRPr sz="1100" dirty="0">
              <a:latin typeface="Calibri"/>
              <a:ea typeface="Calibri"/>
              <a:cs typeface="Calibri"/>
              <a:sym typeface="Calibri"/>
            </a:endParaRPr>
          </a:p>
          <a:p>
            <a:pPr marL="0" lvl="0" indent="0" algn="l" rtl="0">
              <a:spcBef>
                <a:spcPts val="0"/>
              </a:spcBef>
              <a:spcAft>
                <a:spcPts val="0"/>
              </a:spcAft>
              <a:buNone/>
            </a:pPr>
            <a:r>
              <a:rPr lang="pt-BR" sz="1100" dirty="0">
                <a:latin typeface="Calibri"/>
                <a:ea typeface="Calibri"/>
                <a:cs typeface="Calibri"/>
                <a:sym typeface="Calibri"/>
              </a:rPr>
              <a:t>Integração de aplicativos &gt; AWS Step </a:t>
            </a:r>
            <a:r>
              <a:rPr lang="pt-BR" sz="1100" dirty="0" err="1">
                <a:latin typeface="Calibri"/>
                <a:ea typeface="Calibri"/>
                <a:cs typeface="Calibri"/>
                <a:sym typeface="Calibri"/>
              </a:rPr>
              <a:t>Functions</a:t>
            </a:r>
            <a:endParaRPr sz="1100" dirty="0">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Integração de aplicativos &gt; </a:t>
            </a:r>
            <a:r>
              <a:rPr lang="pt-BR" sz="1100" dirty="0">
                <a:latin typeface="Calibri"/>
                <a:ea typeface="Calibri"/>
                <a:cs typeface="Calibri"/>
                <a:sym typeface="Calibri"/>
              </a:rPr>
              <a:t>AWS </a:t>
            </a:r>
            <a:r>
              <a:rPr lang="pt-BR" sz="1100" dirty="0" err="1">
                <a:latin typeface="Calibri"/>
                <a:ea typeface="Calibri"/>
                <a:cs typeface="Calibri"/>
                <a:sym typeface="Calibri"/>
              </a:rPr>
              <a:t>Simple</a:t>
            </a:r>
            <a:r>
              <a:rPr lang="pt-BR" sz="1100" dirty="0">
                <a:latin typeface="Calibri"/>
                <a:ea typeface="Calibri"/>
                <a:cs typeface="Calibri"/>
                <a:sym typeface="Calibri"/>
              </a:rPr>
              <a:t> </a:t>
            </a:r>
            <a:r>
              <a:rPr lang="pt-BR" sz="1100" dirty="0" err="1">
                <a:latin typeface="Calibri"/>
                <a:ea typeface="Calibri"/>
                <a:cs typeface="Calibri"/>
                <a:sym typeface="Calibri"/>
              </a:rPr>
              <a:t>Notification</a:t>
            </a:r>
            <a:r>
              <a:rPr lang="pt-BR" sz="1100" dirty="0">
                <a:latin typeface="Calibri"/>
                <a:ea typeface="Calibri"/>
                <a:cs typeface="Calibri"/>
                <a:sym typeface="Calibri"/>
              </a:rPr>
              <a:t> Service (SNS)</a:t>
            </a:r>
            <a:endParaRPr sz="1100" dirty="0">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Integração de aplicativos &gt; AWS </a:t>
            </a:r>
            <a:r>
              <a:rPr lang="pt-BR" sz="1100" dirty="0" err="1">
                <a:solidFill>
                  <a:schemeClr val="dk1"/>
                </a:solidFill>
                <a:latin typeface="Calibri"/>
                <a:ea typeface="Calibri"/>
                <a:cs typeface="Calibri"/>
                <a:sym typeface="Calibri"/>
              </a:rPr>
              <a:t>Simple</a:t>
            </a:r>
            <a:r>
              <a:rPr lang="pt-BR" sz="1100" dirty="0">
                <a:solidFill>
                  <a:schemeClr val="dk1"/>
                </a:solidFill>
                <a:latin typeface="Calibri"/>
                <a:ea typeface="Calibri"/>
                <a:cs typeface="Calibri"/>
                <a:sym typeface="Calibri"/>
              </a:rPr>
              <a:t> </a:t>
            </a:r>
            <a:r>
              <a:rPr lang="pt-BR" sz="1100" dirty="0" err="1">
                <a:solidFill>
                  <a:schemeClr val="dk1"/>
                </a:solidFill>
                <a:latin typeface="Calibri"/>
                <a:ea typeface="Calibri"/>
                <a:cs typeface="Calibri"/>
                <a:sym typeface="Calibri"/>
              </a:rPr>
              <a:t>Queue</a:t>
            </a:r>
            <a:r>
              <a:rPr lang="pt-BR" sz="1100" dirty="0">
                <a:solidFill>
                  <a:schemeClr val="dk1"/>
                </a:solidFill>
                <a:latin typeface="Calibri"/>
                <a:ea typeface="Calibri"/>
                <a:cs typeface="Calibri"/>
                <a:sym typeface="Calibri"/>
              </a:rPr>
              <a:t> Service (SQS)</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Gerenciamento Financeiro &gt; AWS Budgets</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Gerenciamento Financeiro &gt; AWS </a:t>
            </a:r>
            <a:r>
              <a:rPr lang="pt-BR" sz="1100" dirty="0" err="1">
                <a:solidFill>
                  <a:schemeClr val="dk1"/>
                </a:solidFill>
                <a:latin typeface="Calibri"/>
                <a:ea typeface="Calibri"/>
                <a:cs typeface="Calibri"/>
                <a:sym typeface="Calibri"/>
              </a:rPr>
              <a:t>Cost</a:t>
            </a:r>
            <a:r>
              <a:rPr lang="pt-BR" sz="1100" dirty="0">
                <a:solidFill>
                  <a:schemeClr val="dk1"/>
                </a:solidFill>
                <a:latin typeface="Calibri"/>
                <a:ea typeface="Calibri"/>
                <a:cs typeface="Calibri"/>
                <a:sym typeface="Calibri"/>
              </a:rPr>
              <a:t> and </a:t>
            </a:r>
            <a:r>
              <a:rPr lang="pt-BR" sz="1100" dirty="0" err="1">
                <a:solidFill>
                  <a:schemeClr val="dk1"/>
                </a:solidFill>
                <a:latin typeface="Calibri"/>
                <a:ea typeface="Calibri"/>
                <a:cs typeface="Calibri"/>
                <a:sym typeface="Calibri"/>
              </a:rPr>
              <a:t>Usage</a:t>
            </a:r>
            <a:r>
              <a:rPr lang="pt-BR" sz="1100" dirty="0">
                <a:solidFill>
                  <a:schemeClr val="dk1"/>
                </a:solidFill>
                <a:latin typeface="Calibri"/>
                <a:ea typeface="Calibri"/>
                <a:cs typeface="Calibri"/>
                <a:sym typeface="Calibri"/>
              </a:rPr>
              <a:t> Reports</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Gerenciamento Financeiro &gt; AWS </a:t>
            </a:r>
            <a:r>
              <a:rPr lang="pt-BR" sz="1100" dirty="0" err="1">
                <a:solidFill>
                  <a:schemeClr val="dk1"/>
                </a:solidFill>
                <a:latin typeface="Calibri"/>
                <a:ea typeface="Calibri"/>
                <a:cs typeface="Calibri"/>
                <a:sym typeface="Calibri"/>
              </a:rPr>
              <a:t>Saving</a:t>
            </a:r>
            <a:r>
              <a:rPr lang="pt-BR" sz="1100" dirty="0">
                <a:solidFill>
                  <a:schemeClr val="dk1"/>
                </a:solidFill>
                <a:latin typeface="Calibri"/>
                <a:ea typeface="Calibri"/>
                <a:cs typeface="Calibri"/>
                <a:sym typeface="Calibri"/>
              </a:rPr>
              <a:t> </a:t>
            </a:r>
            <a:r>
              <a:rPr lang="pt-BR" sz="1100" dirty="0" err="1">
                <a:solidFill>
                  <a:schemeClr val="dk1"/>
                </a:solidFill>
                <a:latin typeface="Calibri"/>
                <a:ea typeface="Calibri"/>
                <a:cs typeface="Calibri"/>
                <a:sym typeface="Calibri"/>
              </a:rPr>
              <a:t>Plans</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Computação &gt; AWS LAMBDA</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Contêineres &gt; AWS </a:t>
            </a:r>
            <a:r>
              <a:rPr lang="pt-BR" sz="1100" dirty="0" err="1">
                <a:solidFill>
                  <a:schemeClr val="dk1"/>
                </a:solidFill>
                <a:latin typeface="Calibri"/>
                <a:ea typeface="Calibri"/>
                <a:cs typeface="Calibri"/>
                <a:sym typeface="Calibri"/>
              </a:rPr>
              <a:t>Elastic</a:t>
            </a:r>
            <a:r>
              <a:rPr lang="pt-BR" sz="1100" dirty="0">
                <a:solidFill>
                  <a:schemeClr val="dk1"/>
                </a:solidFill>
                <a:latin typeface="Calibri"/>
                <a:ea typeface="Calibri"/>
                <a:cs typeface="Calibri"/>
                <a:sym typeface="Calibri"/>
              </a:rPr>
              <a:t> Container Service (ECS)</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Contêineres &gt; AWS </a:t>
            </a:r>
            <a:r>
              <a:rPr lang="pt-BR" sz="1100" dirty="0" err="1">
                <a:solidFill>
                  <a:schemeClr val="dk1"/>
                </a:solidFill>
                <a:latin typeface="Calibri"/>
                <a:ea typeface="Calibri"/>
                <a:cs typeface="Calibri"/>
                <a:sym typeface="Calibri"/>
              </a:rPr>
              <a:t>Elastic</a:t>
            </a:r>
            <a:r>
              <a:rPr lang="pt-BR" sz="1100" dirty="0">
                <a:solidFill>
                  <a:schemeClr val="dk1"/>
                </a:solidFill>
                <a:latin typeface="Calibri"/>
                <a:ea typeface="Calibri"/>
                <a:cs typeface="Calibri"/>
                <a:sym typeface="Calibri"/>
              </a:rPr>
              <a:t> </a:t>
            </a:r>
            <a:r>
              <a:rPr lang="pt-BR" sz="1100" dirty="0" err="1">
                <a:solidFill>
                  <a:schemeClr val="dk1"/>
                </a:solidFill>
                <a:latin typeface="Calibri"/>
                <a:ea typeface="Calibri"/>
                <a:cs typeface="Calibri"/>
                <a:sym typeface="Calibri"/>
              </a:rPr>
              <a:t>Kubernetes</a:t>
            </a:r>
            <a:r>
              <a:rPr lang="pt-BR" sz="1100" dirty="0">
                <a:solidFill>
                  <a:schemeClr val="dk1"/>
                </a:solidFill>
                <a:latin typeface="Calibri"/>
                <a:ea typeface="Calibri"/>
                <a:cs typeface="Calibri"/>
                <a:sym typeface="Calibri"/>
              </a:rPr>
              <a:t> Service (EKS)</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Contêineres &gt; AWS </a:t>
            </a:r>
            <a:r>
              <a:rPr lang="pt-BR" sz="1100" dirty="0" err="1">
                <a:solidFill>
                  <a:schemeClr val="dk1"/>
                </a:solidFill>
                <a:latin typeface="Calibri"/>
                <a:ea typeface="Calibri"/>
                <a:cs typeface="Calibri"/>
                <a:sym typeface="Calibri"/>
              </a:rPr>
              <a:t>Fargate</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Banco de Dados &gt; AWS Aurora</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Banco de Dados &gt; AWS </a:t>
            </a:r>
            <a:r>
              <a:rPr lang="pt-BR" sz="1100" dirty="0" err="1">
                <a:solidFill>
                  <a:schemeClr val="dk1"/>
                </a:solidFill>
                <a:latin typeface="Calibri"/>
                <a:ea typeface="Calibri"/>
                <a:cs typeface="Calibri"/>
                <a:sym typeface="Calibri"/>
              </a:rPr>
              <a:t>DynamoDB</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Ferramentas Desenvolvedor &gt; AWS </a:t>
            </a:r>
            <a:r>
              <a:rPr lang="pt-BR" sz="1100" dirty="0" err="1">
                <a:solidFill>
                  <a:schemeClr val="dk1"/>
                </a:solidFill>
                <a:latin typeface="Calibri"/>
                <a:ea typeface="Calibri"/>
                <a:cs typeface="Calibri"/>
                <a:sym typeface="Calibri"/>
              </a:rPr>
              <a:t>CodeBuild</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Ferramentas Desenvolvedor &gt; AWS </a:t>
            </a:r>
            <a:r>
              <a:rPr lang="pt-BR" sz="1100" dirty="0" err="1">
                <a:solidFill>
                  <a:schemeClr val="dk1"/>
                </a:solidFill>
                <a:latin typeface="Calibri"/>
                <a:ea typeface="Calibri"/>
                <a:cs typeface="Calibri"/>
                <a:sym typeface="Calibri"/>
              </a:rPr>
              <a:t>CodeCommit</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Ferramentas Desenvolvedor &gt; AWS </a:t>
            </a:r>
            <a:r>
              <a:rPr lang="pt-BR" sz="1100" dirty="0" err="1">
                <a:solidFill>
                  <a:schemeClr val="dk1"/>
                </a:solidFill>
                <a:latin typeface="Calibri"/>
                <a:ea typeface="Calibri"/>
                <a:cs typeface="Calibri"/>
                <a:sym typeface="Calibri"/>
              </a:rPr>
              <a:t>CodeDeploy</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Ferramentas Desenvolvedor &gt; AWS </a:t>
            </a:r>
            <a:r>
              <a:rPr lang="pt-BR" sz="1100" dirty="0" err="1">
                <a:solidFill>
                  <a:schemeClr val="dk1"/>
                </a:solidFill>
                <a:latin typeface="Calibri"/>
                <a:ea typeface="Calibri"/>
                <a:cs typeface="Calibri"/>
                <a:sym typeface="Calibri"/>
              </a:rPr>
              <a:t>CodePipeline</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Ferramentas Desenvolvedor &gt; AWS CLI</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endParaRPr sz="1100" dirty="0">
              <a:solidFill>
                <a:schemeClr val="dk1"/>
              </a:solidFill>
              <a:latin typeface="Calibri"/>
              <a:ea typeface="Calibri"/>
              <a:cs typeface="Calibri"/>
              <a:sym typeface="Calibri"/>
            </a:endParaRPr>
          </a:p>
        </p:txBody>
      </p:sp>
      <p:sp>
        <p:nvSpPr>
          <p:cNvPr id="109" name="Google Shape;109;g14f9bd0e587_0_5"/>
          <p:cNvSpPr txBox="1"/>
          <p:nvPr/>
        </p:nvSpPr>
        <p:spPr>
          <a:xfrm>
            <a:off x="4028575" y="894900"/>
            <a:ext cx="5163300" cy="306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dirty="0">
                <a:solidFill>
                  <a:schemeClr val="dk1"/>
                </a:solidFill>
                <a:latin typeface="Calibri"/>
                <a:ea typeface="Calibri"/>
                <a:cs typeface="Calibri"/>
                <a:sym typeface="Calibri"/>
              </a:rPr>
              <a:t>Gerenciamento e Governança &gt; AWS </a:t>
            </a:r>
            <a:r>
              <a:rPr lang="pt-BR" sz="1100" dirty="0" err="1">
                <a:solidFill>
                  <a:schemeClr val="dk1"/>
                </a:solidFill>
                <a:latin typeface="Calibri"/>
                <a:ea typeface="Calibri"/>
                <a:cs typeface="Calibri"/>
                <a:sym typeface="Calibri"/>
              </a:rPr>
              <a:t>CloudWatch</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Gerenciamento e Governança &gt; AWS </a:t>
            </a:r>
            <a:r>
              <a:rPr lang="pt-BR" sz="1100" dirty="0" err="1">
                <a:solidFill>
                  <a:schemeClr val="dk1"/>
                </a:solidFill>
                <a:latin typeface="Calibri"/>
                <a:ea typeface="Calibri"/>
                <a:cs typeface="Calibri"/>
                <a:sym typeface="Calibri"/>
              </a:rPr>
              <a:t>CloudFormation</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Gerenciamento e Governança &gt; AWS </a:t>
            </a:r>
            <a:r>
              <a:rPr lang="pt-BR" sz="1100" dirty="0" err="1">
                <a:solidFill>
                  <a:schemeClr val="dk1"/>
                </a:solidFill>
                <a:latin typeface="Calibri"/>
                <a:ea typeface="Calibri"/>
                <a:cs typeface="Calibri"/>
                <a:sym typeface="Calibri"/>
              </a:rPr>
              <a:t>CloudTrail</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Gerenciamento e Governança &gt; AWS </a:t>
            </a:r>
            <a:r>
              <a:rPr lang="pt-BR" sz="1100" dirty="0" err="1">
                <a:solidFill>
                  <a:schemeClr val="dk1"/>
                </a:solidFill>
                <a:latin typeface="Calibri"/>
                <a:ea typeface="Calibri"/>
                <a:cs typeface="Calibri"/>
                <a:sym typeface="Calibri"/>
              </a:rPr>
              <a:t>Trusted</a:t>
            </a:r>
            <a:r>
              <a:rPr lang="pt-BR" sz="1100" dirty="0">
                <a:solidFill>
                  <a:schemeClr val="dk1"/>
                </a:solidFill>
                <a:latin typeface="Calibri"/>
                <a:ea typeface="Calibri"/>
                <a:cs typeface="Calibri"/>
                <a:sym typeface="Calibri"/>
              </a:rPr>
              <a:t> </a:t>
            </a:r>
            <a:r>
              <a:rPr lang="pt-BR" sz="1100" dirty="0" err="1">
                <a:solidFill>
                  <a:schemeClr val="dk1"/>
                </a:solidFill>
                <a:latin typeface="Calibri"/>
                <a:ea typeface="Calibri"/>
                <a:cs typeface="Calibri"/>
                <a:sym typeface="Calibri"/>
              </a:rPr>
              <a:t>Advisor</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Gerenciamento e Governança &gt; AWS System Manager</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Gerenciamento e Governança &gt; AWS </a:t>
            </a:r>
            <a:r>
              <a:rPr lang="pt-BR" sz="1100" dirty="0" err="1">
                <a:solidFill>
                  <a:schemeClr val="dk1"/>
                </a:solidFill>
                <a:latin typeface="Calibri"/>
                <a:ea typeface="Calibri"/>
                <a:cs typeface="Calibri"/>
                <a:sym typeface="Calibri"/>
              </a:rPr>
              <a:t>Well-Architected</a:t>
            </a:r>
            <a:r>
              <a:rPr lang="pt-BR" sz="1100" dirty="0">
                <a:solidFill>
                  <a:schemeClr val="dk1"/>
                </a:solidFill>
                <a:latin typeface="Calibri"/>
                <a:ea typeface="Calibri"/>
                <a:cs typeface="Calibri"/>
                <a:sym typeface="Calibri"/>
              </a:rPr>
              <a:t> Tool</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Migração e Transferência &gt; AWS </a:t>
            </a:r>
            <a:r>
              <a:rPr lang="pt-BR" sz="1100" dirty="0" err="1">
                <a:solidFill>
                  <a:schemeClr val="dk1"/>
                </a:solidFill>
                <a:latin typeface="Calibri"/>
                <a:ea typeface="Calibri"/>
                <a:cs typeface="Calibri"/>
                <a:sym typeface="Calibri"/>
              </a:rPr>
              <a:t>Database</a:t>
            </a:r>
            <a:r>
              <a:rPr lang="pt-BR" sz="1100" dirty="0">
                <a:solidFill>
                  <a:schemeClr val="dk1"/>
                </a:solidFill>
                <a:latin typeface="Calibri"/>
                <a:ea typeface="Calibri"/>
                <a:cs typeface="Calibri"/>
                <a:sym typeface="Calibri"/>
              </a:rPr>
              <a:t> </a:t>
            </a:r>
            <a:r>
              <a:rPr lang="pt-BR" sz="1100" dirty="0" err="1">
                <a:solidFill>
                  <a:schemeClr val="dk1"/>
                </a:solidFill>
                <a:latin typeface="Calibri"/>
                <a:ea typeface="Calibri"/>
                <a:cs typeface="Calibri"/>
                <a:sym typeface="Calibri"/>
              </a:rPr>
              <a:t>Migration</a:t>
            </a:r>
            <a:r>
              <a:rPr lang="pt-BR" sz="1100" dirty="0">
                <a:solidFill>
                  <a:schemeClr val="dk1"/>
                </a:solidFill>
                <a:latin typeface="Calibri"/>
                <a:ea typeface="Calibri"/>
                <a:cs typeface="Calibri"/>
                <a:sym typeface="Calibri"/>
              </a:rPr>
              <a:t> Service (DMS)</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Redes e Entrega de Conteúdo &gt; AWS VPC</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Redes e Entrega de Conteúdo &gt; </a:t>
            </a:r>
            <a:r>
              <a:rPr lang="pt-BR" sz="1100" dirty="0" err="1">
                <a:solidFill>
                  <a:schemeClr val="dk1"/>
                </a:solidFill>
                <a:latin typeface="Calibri"/>
                <a:ea typeface="Calibri"/>
                <a:cs typeface="Calibri"/>
                <a:sym typeface="Calibri"/>
              </a:rPr>
              <a:t>Amazon</a:t>
            </a:r>
            <a:r>
              <a:rPr lang="pt-BR" sz="1100" dirty="0">
                <a:solidFill>
                  <a:schemeClr val="dk1"/>
                </a:solidFill>
                <a:latin typeface="Calibri"/>
                <a:ea typeface="Calibri"/>
                <a:cs typeface="Calibri"/>
                <a:sym typeface="Calibri"/>
              </a:rPr>
              <a:t> API Gateway</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Redes e Entrega de Conteúdo &gt; </a:t>
            </a:r>
            <a:r>
              <a:rPr lang="pt-BR" sz="1100" dirty="0" err="1">
                <a:solidFill>
                  <a:schemeClr val="dk1"/>
                </a:solidFill>
                <a:latin typeface="Calibri"/>
                <a:ea typeface="Calibri"/>
                <a:cs typeface="Calibri"/>
                <a:sym typeface="Calibri"/>
              </a:rPr>
              <a:t>Amazon</a:t>
            </a:r>
            <a:r>
              <a:rPr lang="pt-BR" sz="1100" dirty="0">
                <a:solidFill>
                  <a:schemeClr val="dk1"/>
                </a:solidFill>
                <a:latin typeface="Calibri"/>
                <a:ea typeface="Calibri"/>
                <a:cs typeface="Calibri"/>
                <a:sym typeface="Calibri"/>
              </a:rPr>
              <a:t> </a:t>
            </a:r>
            <a:r>
              <a:rPr lang="pt-BR" sz="1100" dirty="0" err="1">
                <a:solidFill>
                  <a:schemeClr val="dk1"/>
                </a:solidFill>
                <a:latin typeface="Calibri"/>
                <a:ea typeface="Calibri"/>
                <a:cs typeface="Calibri"/>
                <a:sym typeface="Calibri"/>
              </a:rPr>
              <a:t>CloudFront</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Redes e Entrega de Conteúdo &gt; </a:t>
            </a:r>
            <a:r>
              <a:rPr lang="pt-BR" sz="1100" dirty="0" err="1">
                <a:solidFill>
                  <a:schemeClr val="dk1"/>
                </a:solidFill>
                <a:latin typeface="Calibri"/>
                <a:ea typeface="Calibri"/>
                <a:cs typeface="Calibri"/>
                <a:sym typeface="Calibri"/>
              </a:rPr>
              <a:t>Amazon</a:t>
            </a:r>
            <a:r>
              <a:rPr lang="pt-BR" sz="1100" dirty="0">
                <a:solidFill>
                  <a:schemeClr val="dk1"/>
                </a:solidFill>
                <a:latin typeface="Calibri"/>
                <a:ea typeface="Calibri"/>
                <a:cs typeface="Calibri"/>
                <a:sym typeface="Calibri"/>
              </a:rPr>
              <a:t> Route 53</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Redes e Entrega de Conteúdo &gt; AWS Private Link</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Redes e Entrega de Conteúdo &gt; </a:t>
            </a:r>
            <a:r>
              <a:rPr lang="pt-BR" sz="1100" dirty="0" err="1">
                <a:solidFill>
                  <a:schemeClr val="dk1"/>
                </a:solidFill>
                <a:latin typeface="Calibri"/>
                <a:ea typeface="Calibri"/>
                <a:cs typeface="Calibri"/>
                <a:sym typeface="Calibri"/>
              </a:rPr>
              <a:t>Elastic</a:t>
            </a:r>
            <a:r>
              <a:rPr lang="pt-BR" sz="1100" dirty="0">
                <a:solidFill>
                  <a:schemeClr val="dk1"/>
                </a:solidFill>
                <a:latin typeface="Calibri"/>
                <a:ea typeface="Calibri"/>
                <a:cs typeface="Calibri"/>
                <a:sym typeface="Calibri"/>
              </a:rPr>
              <a:t> </a:t>
            </a:r>
            <a:r>
              <a:rPr lang="pt-BR" sz="1100" dirty="0" err="1">
                <a:solidFill>
                  <a:schemeClr val="dk1"/>
                </a:solidFill>
                <a:latin typeface="Calibri"/>
                <a:ea typeface="Calibri"/>
                <a:cs typeface="Calibri"/>
                <a:sym typeface="Calibri"/>
              </a:rPr>
              <a:t>Balancing</a:t>
            </a:r>
            <a:r>
              <a:rPr lang="pt-BR" sz="1100" dirty="0">
                <a:solidFill>
                  <a:schemeClr val="dk1"/>
                </a:solidFill>
                <a:latin typeface="Calibri"/>
                <a:ea typeface="Calibri"/>
                <a:cs typeface="Calibri"/>
                <a:sym typeface="Calibri"/>
              </a:rPr>
              <a:t> (ELB)</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Segurança, identidade e conformidade &gt; AWS Identity and Access Management (IAM)</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Segurança, identidade e conformidade &gt; AWS Secrets Manager</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Segurança, identidade e conformidade&gt; AWS Key Management Service</a:t>
            </a:r>
            <a:endParaRPr sz="1100" dirty="0">
              <a:solidFill>
                <a:schemeClr val="dk1"/>
              </a:solidFill>
              <a:latin typeface="Calibri"/>
              <a:ea typeface="Calibri"/>
              <a:cs typeface="Calibri"/>
              <a:sym typeface="Calibri"/>
            </a:endParaRPr>
          </a:p>
          <a:p>
            <a:pPr marL="0" lvl="0" indent="0" algn="l" rtl="0">
              <a:spcBef>
                <a:spcPts val="0"/>
              </a:spcBef>
              <a:spcAft>
                <a:spcPts val="0"/>
              </a:spcAft>
              <a:buNone/>
            </a:pPr>
            <a:r>
              <a:rPr lang="pt-BR" sz="1100" dirty="0">
                <a:solidFill>
                  <a:schemeClr val="dk1"/>
                </a:solidFill>
                <a:latin typeface="Calibri"/>
                <a:ea typeface="Calibri"/>
                <a:cs typeface="Calibri"/>
                <a:sym typeface="Calibri"/>
              </a:rPr>
              <a:t>Armazenamento &gt; AWS </a:t>
            </a:r>
            <a:r>
              <a:rPr lang="pt-BR" sz="1100" dirty="0" err="1">
                <a:solidFill>
                  <a:schemeClr val="dk1"/>
                </a:solidFill>
                <a:latin typeface="Calibri"/>
                <a:ea typeface="Calibri"/>
                <a:cs typeface="Calibri"/>
                <a:sym typeface="Calibri"/>
              </a:rPr>
              <a:t>Simple</a:t>
            </a:r>
            <a:r>
              <a:rPr lang="pt-BR" sz="1100" dirty="0">
                <a:solidFill>
                  <a:schemeClr val="dk1"/>
                </a:solidFill>
                <a:latin typeface="Calibri"/>
                <a:ea typeface="Calibri"/>
                <a:cs typeface="Calibri"/>
                <a:sym typeface="Calibri"/>
              </a:rPr>
              <a:t> </a:t>
            </a:r>
            <a:r>
              <a:rPr lang="pt-BR" sz="1100" dirty="0" err="1">
                <a:solidFill>
                  <a:schemeClr val="dk1"/>
                </a:solidFill>
                <a:latin typeface="Calibri"/>
                <a:ea typeface="Calibri"/>
                <a:cs typeface="Calibri"/>
                <a:sym typeface="Calibri"/>
              </a:rPr>
              <a:t>Storage</a:t>
            </a:r>
            <a:r>
              <a:rPr lang="pt-BR" sz="1100" dirty="0">
                <a:solidFill>
                  <a:schemeClr val="dk1"/>
                </a:solidFill>
                <a:latin typeface="Calibri"/>
                <a:ea typeface="Calibri"/>
                <a:cs typeface="Calibri"/>
                <a:sym typeface="Calibri"/>
              </a:rPr>
              <a:t> Service (S3)</a:t>
            </a:r>
            <a:endParaRPr sz="11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621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474389"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Configuração do MFA</a:t>
            </a: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237033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91427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Roles/Funções</a:t>
            </a: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33640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556212" y="1433331"/>
            <a:ext cx="6178781" cy="973644"/>
          </a:xfrm>
          <a:prstGeom prst="rect">
            <a:avLst/>
          </a:prstGeom>
          <a:noFill/>
          <a:ln>
            <a:noFill/>
          </a:ln>
        </p:spPr>
        <p:txBody>
          <a:bodyPr spcFirstLastPara="1" wrap="square" lIns="91425" tIns="46800" rIns="91425" bIns="45700" anchor="t" anchorCtr="0">
            <a:spAutoFit/>
          </a:bodyPr>
          <a:lstStyle/>
          <a:p>
            <a:pPr algn="ctr">
              <a:lnSpc>
                <a:spcPct val="130000"/>
              </a:lnSpc>
              <a:buSzPts val="1100"/>
            </a:pPr>
            <a:r>
              <a:rPr lang="pt-BR" sz="1100" i="0" u="none" strike="noStrike" cap="none" dirty="0">
                <a:solidFill>
                  <a:srgbClr val="626E73"/>
                </a:solidFill>
                <a:latin typeface="Roboto Light"/>
                <a:ea typeface="Roboto Light"/>
                <a:cs typeface="Roboto Light"/>
                <a:sym typeface="Roboto Light"/>
              </a:rPr>
              <a:t>Uma identidade do IAM que você pode criar em sua conta que tem permissões específicas. Roles e usuários são identidades da AWS com políticas de permissão que determinam o que a identidade pode e não pode fazer na AWS. </a:t>
            </a:r>
          </a:p>
          <a:p>
            <a:pPr algn="ctr">
              <a:lnSpc>
                <a:spcPct val="130000"/>
              </a:lnSpc>
              <a:buSzPts val="1100"/>
            </a:pPr>
            <a:endParaRPr lang="pt-BR" sz="1100" i="0" u="none" strike="noStrike" cap="none" dirty="0">
              <a:solidFill>
                <a:srgbClr val="626E73"/>
              </a:solidFill>
              <a:latin typeface="Roboto Light"/>
              <a:ea typeface="Roboto Light"/>
              <a:cs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Conceitos</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3;p6">
            <a:extLst>
              <a:ext uri="{FF2B5EF4-FFF2-40B4-BE49-F238E27FC236}">
                <a16:creationId xmlns:a16="http://schemas.microsoft.com/office/drawing/2014/main" id="{D40EAC59-9D1F-D3CB-BCF0-82D32451B665}"/>
              </a:ext>
            </a:extLst>
          </p:cNvPr>
          <p:cNvSpPr txBox="1"/>
          <p:nvPr/>
        </p:nvSpPr>
        <p:spPr>
          <a:xfrm>
            <a:off x="1670512" y="2574131"/>
            <a:ext cx="6178781" cy="1193705"/>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As funções podem ser usadas pelas seguintes identidades.:</a:t>
            </a:r>
          </a:p>
          <a:p>
            <a:pPr>
              <a:lnSpc>
                <a:spcPct val="130000"/>
              </a:lnSpc>
              <a:buSzPts val="1100"/>
            </a:pPr>
            <a:r>
              <a:rPr lang="pt-BR" sz="1100" dirty="0">
                <a:solidFill>
                  <a:srgbClr val="626E73"/>
                </a:solidFill>
                <a:latin typeface="Roboto Light"/>
                <a:ea typeface="Roboto Light"/>
                <a:cs typeface="Roboto Light"/>
                <a:sym typeface="Roboto Light"/>
              </a:rPr>
              <a:t>	- </a:t>
            </a:r>
            <a:r>
              <a:rPr lang="pt-BR" sz="1100" i="0" u="none" strike="noStrike" cap="none" dirty="0">
                <a:solidFill>
                  <a:srgbClr val="626E73"/>
                </a:solidFill>
                <a:latin typeface="Roboto Light"/>
                <a:ea typeface="Roboto Light"/>
                <a:cs typeface="Roboto Light"/>
                <a:sym typeface="Roboto Light"/>
              </a:rPr>
              <a:t>Usuários do IAM na mesma conta AWS</a:t>
            </a:r>
          </a:p>
          <a:p>
            <a:pPr>
              <a:lnSpc>
                <a:spcPct val="130000"/>
              </a:lnSpc>
              <a:buSzPts val="1100"/>
            </a:pPr>
            <a:r>
              <a:rPr lang="pt-BR" sz="1100" i="0" u="none" strike="noStrike" cap="none" dirty="0">
                <a:solidFill>
                  <a:srgbClr val="626E73"/>
                </a:solidFill>
                <a:latin typeface="Roboto Light"/>
                <a:ea typeface="Roboto Light"/>
                <a:cs typeface="Roboto Light"/>
                <a:sym typeface="Roboto Light"/>
              </a:rPr>
              <a:t>	- Usuários do IAM em uma outra conta AWS</a:t>
            </a:r>
          </a:p>
          <a:p>
            <a:pPr>
              <a:lnSpc>
                <a:spcPct val="130000"/>
              </a:lnSpc>
              <a:buSzPts val="1100"/>
            </a:pPr>
            <a:r>
              <a:rPr lang="pt-BR" sz="1100" i="0" u="none" strike="noStrike" cap="none" dirty="0">
                <a:solidFill>
                  <a:srgbClr val="626E73"/>
                </a:solidFill>
                <a:latin typeface="Roboto Light"/>
                <a:ea typeface="Roboto Light"/>
                <a:cs typeface="Roboto Light"/>
                <a:sym typeface="Roboto Light"/>
              </a:rPr>
              <a:t>	- Serviço da web oferecido pela AWS como o </a:t>
            </a:r>
            <a:r>
              <a:rPr lang="pt-BR" sz="1100" i="0" u="none" strike="noStrike" cap="none" dirty="0" err="1">
                <a:solidFill>
                  <a:srgbClr val="626E73"/>
                </a:solidFill>
                <a:latin typeface="Roboto Light"/>
                <a:ea typeface="Roboto Light"/>
                <a:cs typeface="Roboto Light"/>
                <a:sym typeface="Roboto Light"/>
              </a:rPr>
              <a:t>Amazon</a:t>
            </a:r>
            <a:r>
              <a:rPr lang="pt-BR" sz="1100" i="0" u="none" strike="noStrike" cap="none" dirty="0">
                <a:solidFill>
                  <a:srgbClr val="626E73"/>
                </a:solidFill>
                <a:latin typeface="Roboto Light"/>
                <a:ea typeface="Roboto Light"/>
                <a:cs typeface="Roboto Light"/>
                <a:sym typeface="Roboto Light"/>
              </a:rPr>
              <a:t> EC2</a:t>
            </a:r>
          </a:p>
          <a:p>
            <a:pPr>
              <a:lnSpc>
                <a:spcPct val="130000"/>
              </a:lnSpc>
              <a:buSzPts val="1100"/>
            </a:pPr>
            <a:r>
              <a:rPr lang="pt-BR" sz="1100" i="0" u="none" strike="noStrike" cap="none" dirty="0">
                <a:solidFill>
                  <a:srgbClr val="626E73"/>
                </a:solidFill>
                <a:latin typeface="Roboto Light"/>
                <a:ea typeface="Roboto Light"/>
                <a:cs typeface="Roboto Light"/>
                <a:sym typeface="Roboto Light"/>
              </a:rPr>
              <a:t>	- Usuário externo autenticado por um serviço de provedor de identidade (</a:t>
            </a:r>
            <a:r>
              <a:rPr lang="pt-BR" sz="1100" i="0" u="none" strike="noStrike" cap="none" dirty="0" err="1">
                <a:solidFill>
                  <a:srgbClr val="626E73"/>
                </a:solidFill>
                <a:latin typeface="Roboto Light"/>
                <a:ea typeface="Roboto Light"/>
                <a:cs typeface="Roboto Light"/>
                <a:sym typeface="Roboto Light"/>
              </a:rPr>
              <a:t>IdP</a:t>
            </a:r>
            <a:r>
              <a:rPr lang="pt-BR" sz="1100" i="0" u="none" strike="noStrike" cap="none" dirty="0">
                <a:solidFill>
                  <a:srgbClr val="626E73"/>
                </a:solidFill>
                <a:latin typeface="Roboto Light"/>
                <a:ea typeface="Roboto Light"/>
                <a:cs typeface="Roboto Light"/>
                <a:sym typeface="Roboto Light"/>
              </a:rPr>
              <a:t>)</a:t>
            </a:r>
            <a:endParaRPr lang="pt-BR" sz="1100" i="0" u="none" strike="noStrike" cap="none" dirty="0">
              <a:solidFill>
                <a:srgbClr val="626E73"/>
              </a:solidFill>
              <a:latin typeface="Roboto Light"/>
              <a:ea typeface="Roboto Light"/>
              <a:cs typeface="Roboto Light"/>
            </a:endParaRPr>
          </a:p>
        </p:txBody>
      </p:sp>
    </p:spTree>
    <p:extLst>
      <p:ext uri="{BB962C8B-B14F-4D97-AF65-F5344CB8AC3E}">
        <p14:creationId xmlns:p14="http://schemas.microsoft.com/office/powerpoint/2010/main" val="294904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655272" y="1217199"/>
            <a:ext cx="3625387" cy="2734126"/>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dirty="0">
                <a:solidFill>
                  <a:srgbClr val="626E73"/>
                </a:solidFill>
                <a:latin typeface="Roboto Light"/>
                <a:ea typeface="Roboto Light"/>
              </a:rPr>
              <a:t>AWS função de serviço </a:t>
            </a:r>
          </a:p>
          <a:p>
            <a:pPr marL="171450" indent="-171450">
              <a:lnSpc>
                <a:spcPct val="130000"/>
              </a:lnSpc>
              <a:buSzPts val="1100"/>
              <a:buFont typeface="Arial"/>
              <a:buChar char="•"/>
            </a:pPr>
            <a:r>
              <a:rPr lang="pt-BR" sz="1100" dirty="0">
                <a:solidFill>
                  <a:srgbClr val="626E73"/>
                </a:solidFill>
                <a:latin typeface="Roboto Light"/>
                <a:ea typeface="Roboto Light"/>
              </a:rPr>
              <a:t>AWS função de serviço para instância EC2 </a:t>
            </a:r>
          </a:p>
          <a:p>
            <a:pPr marL="171450" indent="-171450">
              <a:lnSpc>
                <a:spcPct val="130000"/>
              </a:lnSpc>
              <a:buSzPts val="1100"/>
              <a:buFont typeface="Arial"/>
              <a:buChar char="•"/>
            </a:pPr>
            <a:r>
              <a:rPr lang="pt-BR" sz="1100" dirty="0">
                <a:solidFill>
                  <a:srgbClr val="626E73"/>
                </a:solidFill>
                <a:latin typeface="Roboto Light"/>
                <a:ea typeface="Roboto Light"/>
              </a:rPr>
              <a:t>AWS função associada ao serviço </a:t>
            </a:r>
          </a:p>
          <a:p>
            <a:pPr marL="171450" indent="-171450">
              <a:lnSpc>
                <a:spcPct val="130000"/>
              </a:lnSpc>
              <a:buSzPts val="1100"/>
              <a:buFont typeface="Arial"/>
              <a:buChar char="•"/>
            </a:pPr>
            <a:r>
              <a:rPr lang="pt-BR" sz="1100" dirty="0">
                <a:solidFill>
                  <a:srgbClr val="626E73"/>
                </a:solidFill>
                <a:latin typeface="Roboto Light"/>
                <a:ea typeface="Roboto Light"/>
              </a:rPr>
              <a:t>Encadeamento de funções </a:t>
            </a:r>
          </a:p>
          <a:p>
            <a:pPr marL="171450" indent="-171450">
              <a:lnSpc>
                <a:spcPct val="130000"/>
              </a:lnSpc>
              <a:buSzPts val="1100"/>
              <a:buFont typeface="Arial"/>
              <a:buChar char="•"/>
            </a:pPr>
            <a:r>
              <a:rPr lang="pt-BR" sz="1100" dirty="0">
                <a:solidFill>
                  <a:srgbClr val="626E73"/>
                </a:solidFill>
                <a:latin typeface="Roboto Light"/>
                <a:ea typeface="Roboto Light"/>
              </a:rPr>
              <a:t>Delegação </a:t>
            </a:r>
          </a:p>
          <a:p>
            <a:pPr marL="171450" indent="-171450">
              <a:lnSpc>
                <a:spcPct val="130000"/>
              </a:lnSpc>
              <a:buSzPts val="1100"/>
              <a:buFont typeface="Arial"/>
              <a:buChar char="•"/>
            </a:pPr>
            <a:r>
              <a:rPr lang="pt-BR" sz="1100" dirty="0">
                <a:solidFill>
                  <a:srgbClr val="626E73"/>
                </a:solidFill>
                <a:latin typeface="Roboto Light"/>
                <a:ea typeface="Roboto Light"/>
              </a:rPr>
              <a:t>Federação </a:t>
            </a:r>
          </a:p>
          <a:p>
            <a:pPr marL="171450" indent="-171450">
              <a:lnSpc>
                <a:spcPct val="130000"/>
              </a:lnSpc>
              <a:buSzPts val="1100"/>
              <a:buFont typeface="Arial"/>
              <a:buChar char="•"/>
            </a:pPr>
            <a:r>
              <a:rPr lang="pt-BR" sz="1100" dirty="0">
                <a:solidFill>
                  <a:srgbClr val="626E73"/>
                </a:solidFill>
                <a:latin typeface="Roboto Light"/>
                <a:ea typeface="Roboto Light"/>
              </a:rPr>
              <a:t>Usuário federado </a:t>
            </a:r>
          </a:p>
          <a:p>
            <a:pPr marL="171450" indent="-171450">
              <a:lnSpc>
                <a:spcPct val="130000"/>
              </a:lnSpc>
              <a:buSzPts val="1100"/>
              <a:buFont typeface="Arial"/>
              <a:buChar char="•"/>
            </a:pPr>
            <a:r>
              <a:rPr lang="pt-BR" sz="1100" b="1" dirty="0">
                <a:solidFill>
                  <a:srgbClr val="626E73"/>
                </a:solidFill>
                <a:highlight>
                  <a:srgbClr val="FFFF00"/>
                </a:highlight>
                <a:latin typeface="Roboto Light"/>
                <a:ea typeface="Roboto Light"/>
              </a:rPr>
              <a:t>Política de confiança </a:t>
            </a:r>
          </a:p>
          <a:p>
            <a:pPr marL="171450" indent="-171450">
              <a:lnSpc>
                <a:spcPct val="130000"/>
              </a:lnSpc>
              <a:buSzPts val="1100"/>
              <a:buFont typeface="Arial"/>
              <a:buChar char="•"/>
            </a:pPr>
            <a:r>
              <a:rPr lang="pt-BR" sz="1100" b="1" dirty="0">
                <a:solidFill>
                  <a:srgbClr val="626E73"/>
                </a:solidFill>
                <a:highlight>
                  <a:srgbClr val="FFFF00"/>
                </a:highlight>
                <a:latin typeface="Roboto Light"/>
                <a:ea typeface="Roboto Light"/>
              </a:rPr>
              <a:t>Política de permissões </a:t>
            </a:r>
          </a:p>
          <a:p>
            <a:pPr marL="171450" indent="-171450">
              <a:lnSpc>
                <a:spcPct val="130000"/>
              </a:lnSpc>
              <a:buSzPts val="1100"/>
              <a:buFont typeface="Arial"/>
              <a:buChar char="•"/>
            </a:pPr>
            <a:r>
              <a:rPr lang="pt-BR" sz="1100" dirty="0">
                <a:solidFill>
                  <a:srgbClr val="626E73"/>
                </a:solidFill>
                <a:latin typeface="Roboto Light"/>
                <a:ea typeface="Roboto Light"/>
              </a:rPr>
              <a:t>Limite de permissões </a:t>
            </a:r>
          </a:p>
          <a:p>
            <a:pPr marL="171450" indent="-171450">
              <a:lnSpc>
                <a:spcPct val="130000"/>
              </a:lnSpc>
              <a:buSzPts val="1100"/>
              <a:buFont typeface="Arial"/>
              <a:buChar char="•"/>
            </a:pPr>
            <a:r>
              <a:rPr lang="pt-BR" sz="1100" dirty="0">
                <a:solidFill>
                  <a:srgbClr val="626E73"/>
                </a:solidFill>
                <a:latin typeface="Roboto Light"/>
                <a:ea typeface="Roboto Light"/>
              </a:rPr>
              <a:t>Principal() </a:t>
            </a:r>
          </a:p>
          <a:p>
            <a:pPr marL="171450" indent="-171450">
              <a:lnSpc>
                <a:spcPct val="130000"/>
              </a:lnSpc>
              <a:buSzPts val="1100"/>
              <a:buFont typeface="Arial"/>
              <a:buChar char="•"/>
            </a:pPr>
            <a:r>
              <a:rPr lang="pt-BR" sz="1100" dirty="0">
                <a:solidFill>
                  <a:srgbClr val="626E73"/>
                </a:solidFill>
                <a:latin typeface="Roboto Light"/>
                <a:ea typeface="Roboto Light"/>
              </a:rPr>
              <a:t>Função entre contas</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Termos de uma Role</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4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640032" y="1384839"/>
            <a:ext cx="6178781" cy="753584"/>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Política de confiança </a:t>
            </a:r>
            <a:r>
              <a:rPr lang="pt-BR" sz="1100" i="0" u="none" strike="noStrike" cap="none" dirty="0">
                <a:solidFill>
                  <a:srgbClr val="626E73"/>
                </a:solidFill>
                <a:latin typeface="Roboto Light"/>
                <a:ea typeface="Roboto Light"/>
                <a:cs typeface="Roboto Light"/>
                <a:sym typeface="Roboto Light"/>
              </a:rPr>
              <a:t>– Esta política define as entidades que podem assumir uma Role. </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Políticas de permissões </a:t>
            </a:r>
            <a:r>
              <a:rPr lang="pt-BR" sz="1100" i="0" u="none" strike="noStrike" cap="none" dirty="0">
                <a:solidFill>
                  <a:srgbClr val="626E73"/>
                </a:solidFill>
                <a:latin typeface="Roboto Light"/>
                <a:ea typeface="Roboto Light"/>
                <a:cs typeface="Roboto Light"/>
                <a:sym typeface="Roboto Light"/>
              </a:rPr>
              <a:t>– Essas políticas definem quais recursos da AWS uma Role pode acessar e as ações que ela pode realizar nesses recursos. </a:t>
            </a:r>
            <a:endParaRPr lang="pt-BR" sz="1100" i="0" u="none" strike="noStrike" cap="none" dirty="0">
              <a:solidFill>
                <a:srgbClr val="626E73"/>
              </a:solidFill>
              <a:latin typeface="Roboto Light"/>
              <a:ea typeface="Roboto Light"/>
              <a:cs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Termos de uma Role</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AM role diagram with trust policy and permissions policy">
            <a:extLst>
              <a:ext uri="{FF2B5EF4-FFF2-40B4-BE49-F238E27FC236}">
                <a16:creationId xmlns:a16="http://schemas.microsoft.com/office/drawing/2014/main" id="{F805A3EE-4902-56DD-190E-6CC6596162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740" y="2486158"/>
            <a:ext cx="4682490" cy="2040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4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609552" y="1537158"/>
            <a:ext cx="6178781" cy="2514066"/>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Delegação </a:t>
            </a:r>
            <a:r>
              <a:rPr lang="pt-BR" sz="1100" i="0" u="none" strike="noStrike" cap="none" dirty="0">
                <a:solidFill>
                  <a:srgbClr val="626E73"/>
                </a:solidFill>
                <a:latin typeface="Roboto Light"/>
                <a:ea typeface="Roboto Light"/>
                <a:cs typeface="Roboto Light"/>
                <a:sym typeface="Roboto Light"/>
              </a:rPr>
              <a:t>– A concessão de permissões a alguém para permitir o acesso a recursos controlados por você. </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sym typeface="Roboto Light"/>
              </a:rPr>
              <a:t>A delegação envolve estabelecer confiança entre duas contas. </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A primeira </a:t>
            </a:r>
            <a:r>
              <a:rPr lang="pt-BR" sz="1100" i="0" u="none" strike="noStrike" cap="none" dirty="0">
                <a:solidFill>
                  <a:srgbClr val="626E73"/>
                </a:solidFill>
                <a:latin typeface="Roboto Light"/>
                <a:ea typeface="Roboto Light"/>
                <a:cs typeface="Roboto Light"/>
                <a:sym typeface="Roboto Light"/>
              </a:rPr>
              <a:t>é a conta que possui o recurso (a conta de confiança). </a:t>
            </a:r>
          </a:p>
          <a:p>
            <a:pPr marL="171450" indent="-171450">
              <a:lnSpc>
                <a:spcPct val="130000"/>
              </a:lnSpc>
              <a:buSzPts val="1100"/>
              <a:buFont typeface="Arial"/>
              <a:buChar char="•"/>
            </a:pPr>
            <a:r>
              <a:rPr lang="pt-BR" sz="1100" b="1" i="0" u="none" strike="noStrike" cap="none" dirty="0">
                <a:solidFill>
                  <a:srgbClr val="626E73"/>
                </a:solidFill>
                <a:latin typeface="Roboto Light"/>
                <a:ea typeface="Roboto Light"/>
                <a:cs typeface="Roboto Light"/>
                <a:sym typeface="Roboto Light"/>
              </a:rPr>
              <a:t>A segunda </a:t>
            </a:r>
            <a:r>
              <a:rPr lang="pt-BR" sz="1100" i="0" u="none" strike="noStrike" cap="none" dirty="0">
                <a:solidFill>
                  <a:srgbClr val="626E73"/>
                </a:solidFill>
                <a:latin typeface="Roboto Light"/>
                <a:ea typeface="Roboto Light"/>
                <a:cs typeface="Roboto Light"/>
                <a:sym typeface="Roboto Light"/>
              </a:rPr>
              <a:t>é a conta que contém os usuários que precisam acessar o recurso (a conta confiável). </a:t>
            </a:r>
          </a:p>
          <a:p>
            <a:pPr marL="171450" indent="-171450">
              <a:lnSpc>
                <a:spcPct val="130000"/>
              </a:lnSpc>
              <a:buSzPts val="1100"/>
              <a:buFont typeface="Arial"/>
              <a:buChar char="•"/>
            </a:pPr>
            <a:r>
              <a:rPr lang="pt-BR" sz="1100" i="0" u="none" strike="noStrike" cap="none" dirty="0">
                <a:solidFill>
                  <a:srgbClr val="626E73"/>
                </a:solidFill>
                <a:latin typeface="Roboto Light"/>
                <a:ea typeface="Roboto Light"/>
                <a:cs typeface="Roboto Light"/>
                <a:sym typeface="Roboto Light"/>
              </a:rPr>
              <a:t>As contas confiável e de confiança podem ser qualquer uma das seguintes:</a:t>
            </a:r>
          </a:p>
          <a:p>
            <a:pPr>
              <a:lnSpc>
                <a:spcPct val="130000"/>
              </a:lnSpc>
              <a:buSzPts val="1100"/>
            </a:pPr>
            <a:r>
              <a:rPr lang="pt-BR" sz="1100" i="0" u="none" strike="noStrike" cap="none" dirty="0">
                <a:solidFill>
                  <a:srgbClr val="626E73"/>
                </a:solidFill>
                <a:latin typeface="Roboto Light"/>
                <a:ea typeface="Roboto Light"/>
                <a:cs typeface="Roboto Light"/>
                <a:sym typeface="Roboto Light"/>
              </a:rPr>
              <a:t>	- A mesma conta.</a:t>
            </a:r>
          </a:p>
          <a:p>
            <a:pPr>
              <a:lnSpc>
                <a:spcPct val="130000"/>
              </a:lnSpc>
              <a:buSzPts val="1100"/>
            </a:pPr>
            <a:r>
              <a:rPr lang="pt-BR" sz="1100" i="0" u="none" strike="noStrike" cap="none" dirty="0">
                <a:solidFill>
                  <a:srgbClr val="626E73"/>
                </a:solidFill>
                <a:latin typeface="Roboto Light"/>
                <a:ea typeface="Roboto Light"/>
                <a:cs typeface="Roboto Light"/>
                <a:sym typeface="Roboto Light"/>
              </a:rPr>
              <a:t>	- Contas separadas que estão sob controle da sua organização.</a:t>
            </a:r>
          </a:p>
          <a:p>
            <a:pPr>
              <a:lnSpc>
                <a:spcPct val="130000"/>
              </a:lnSpc>
              <a:buSzPts val="1100"/>
            </a:pPr>
            <a:r>
              <a:rPr lang="pt-BR" sz="1100" i="0" u="none" strike="noStrike" cap="none" dirty="0">
                <a:solidFill>
                  <a:srgbClr val="626E73"/>
                </a:solidFill>
                <a:latin typeface="Roboto Light"/>
                <a:ea typeface="Roboto Light"/>
                <a:cs typeface="Roboto Light"/>
                <a:sym typeface="Roboto Light"/>
              </a:rPr>
              <a:t>	- Duas contas pertencentes a organizações diferentes.</a:t>
            </a:r>
          </a:p>
          <a:p>
            <a:pPr>
              <a:lnSpc>
                <a:spcPct val="130000"/>
              </a:lnSpc>
              <a:buSzPts val="1100"/>
            </a:pPr>
            <a:endParaRPr lang="pt-BR" sz="1100" i="0" u="none" strike="noStrike" cap="none" dirty="0">
              <a:solidFill>
                <a:srgbClr val="626E73"/>
              </a:solidFill>
              <a:latin typeface="Roboto Light"/>
              <a:ea typeface="Roboto Light"/>
              <a:cs typeface="Roboto Light"/>
              <a:sym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a:lnSpc>
                <a:spcPct val="110000"/>
              </a:lnSpc>
              <a:buSzPts val="1800"/>
            </a:pPr>
            <a:r>
              <a:rPr lang="pt-BR" sz="1800" b="1" dirty="0">
                <a:solidFill>
                  <a:srgbClr val="626E73"/>
                </a:solidFill>
              </a:rPr>
              <a:t>Termos de uma Role</a:t>
            </a:r>
            <a:endParaRPr lang="pt-B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27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914272"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Credenciais de segurança temporárias no IAM</a:t>
            </a: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210470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524001" y="1160366"/>
            <a:ext cx="6947708" cy="1413765"/>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i="0" u="none" strike="noStrike" cap="none" dirty="0">
                <a:solidFill>
                  <a:srgbClr val="626E73"/>
                </a:solidFill>
                <a:latin typeface="Roboto Light"/>
                <a:ea typeface="Roboto Light"/>
                <a:cs typeface="Roboto Light"/>
                <a:sym typeface="Roboto Light"/>
              </a:rPr>
              <a:t>É possível usar o AWS Security Token Service (AWS STS) para criar e fornecer aos usuários confiáveis credenciais de segurança temporárias que podem controlar o acesso aos seus recursos da AWS. As credenciais de segurança temporárias funcionam quase de maneira idêntica às credenciais de chave de acesso de longo prazo que seus usuários do IAM podem usar, com as seguintes diferenças:</a:t>
            </a:r>
          </a:p>
          <a:p>
            <a:pPr>
              <a:lnSpc>
                <a:spcPct val="130000"/>
              </a:lnSpc>
              <a:buSzPts val="1100"/>
            </a:pPr>
            <a:endParaRPr lang="pt-BR" sz="1100" i="0" u="none" strike="noStrike" cap="none" dirty="0">
              <a:solidFill>
                <a:srgbClr val="626E73"/>
              </a:solidFill>
              <a:latin typeface="Roboto Light"/>
              <a:ea typeface="Roboto Light"/>
              <a:cs typeface="Roboto Light"/>
              <a:sym typeface="Roboto Light"/>
            </a:endParaRPr>
          </a:p>
          <a:p>
            <a:pPr>
              <a:lnSpc>
                <a:spcPct val="130000"/>
              </a:lnSpc>
              <a:buSzPts val="1100"/>
            </a:pPr>
            <a:endParaRPr lang="pt-BR" sz="1100" i="0" u="none" strike="noStrike" cap="none" dirty="0">
              <a:solidFill>
                <a:srgbClr val="626E73"/>
              </a:solidFill>
              <a:latin typeface="Roboto Light"/>
              <a:ea typeface="Roboto Light"/>
              <a:cs typeface="Roboto Light"/>
              <a:sym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STS</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9917C5E-11C6-BF21-279C-019E362CA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352" y="2311318"/>
            <a:ext cx="5027295" cy="241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89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474389"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HANDSON (15’)</a:t>
            </a: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Configurando Role</a:t>
            </a: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88176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474389"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Acess</a:t>
            </a:r>
            <a:r>
              <a:rPr lang="pt-BR" sz="1800" b="1" dirty="0">
                <a:solidFill>
                  <a:srgbClr val="626E73"/>
                </a:solidFill>
              </a:rPr>
              <a:t> </a:t>
            </a:r>
            <a:r>
              <a:rPr lang="pt-BR" sz="1800" b="1" dirty="0" err="1">
                <a:solidFill>
                  <a:srgbClr val="626E73"/>
                </a:solidFill>
              </a:rPr>
              <a:t>Analyzer</a:t>
            </a:r>
            <a:endParaRPr lang="pt-BR" sz="1800" b="1" dirty="0">
              <a:solidFill>
                <a:srgbClr val="626E73"/>
              </a:solidFil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30823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79820" y="1072414"/>
            <a:ext cx="2046785" cy="2399480"/>
          </a:xfrm>
          <a:prstGeom prst="rect">
            <a:avLst/>
          </a:prstGeom>
        </p:spPr>
      </p:pic>
      <p:sp>
        <p:nvSpPr>
          <p:cNvPr id="7" name="TextBox 6"/>
          <p:cNvSpPr txBox="1"/>
          <p:nvPr/>
        </p:nvSpPr>
        <p:spPr>
          <a:xfrm>
            <a:off x="1" y="2192778"/>
            <a:ext cx="9144000" cy="1169551"/>
          </a:xfrm>
          <a:prstGeom prst="rect">
            <a:avLst/>
          </a:prstGeom>
          <a:noFill/>
        </p:spPr>
        <p:txBody>
          <a:bodyPr wrap="square" rtlCol="0">
            <a:spAutoFit/>
          </a:bodyPr>
          <a:lstStyle/>
          <a:p>
            <a:pPr algn="ctr"/>
            <a:r>
              <a:rPr lang="en-US" sz="3500" dirty="0" err="1">
                <a:solidFill>
                  <a:srgbClr val="626E73"/>
                </a:solidFill>
                <a:latin typeface="Gotham HTF Light"/>
                <a:cs typeface="Gotham HTF Light"/>
              </a:rPr>
              <a:t>Segurança</a:t>
            </a:r>
            <a:r>
              <a:rPr lang="en-US" sz="3500" dirty="0">
                <a:solidFill>
                  <a:srgbClr val="626E73"/>
                </a:solidFill>
                <a:latin typeface="Gotham HTF Light"/>
                <a:cs typeface="Gotham HTF Light"/>
              </a:rPr>
              <a:t>, </a:t>
            </a:r>
            <a:r>
              <a:rPr lang="en-US" sz="3500" dirty="0" err="1">
                <a:solidFill>
                  <a:srgbClr val="626E73"/>
                </a:solidFill>
                <a:latin typeface="Gotham HTF Light"/>
                <a:cs typeface="Gotham HTF Light"/>
              </a:rPr>
              <a:t>Identidade</a:t>
            </a:r>
            <a:r>
              <a:rPr lang="en-US" sz="3500" dirty="0">
                <a:solidFill>
                  <a:srgbClr val="626E73"/>
                </a:solidFill>
                <a:latin typeface="Gotham HTF Light"/>
                <a:cs typeface="Gotham HTF Light"/>
              </a:rPr>
              <a:t> e </a:t>
            </a:r>
          </a:p>
          <a:p>
            <a:pPr algn="ctr"/>
            <a:r>
              <a:rPr lang="en-US" sz="3500" dirty="0" err="1">
                <a:solidFill>
                  <a:srgbClr val="626E73"/>
                </a:solidFill>
                <a:latin typeface="Gotham HTF Light"/>
                <a:cs typeface="Gotham HTF Light"/>
              </a:rPr>
              <a:t>Conformidade</a:t>
            </a:r>
            <a:r>
              <a:rPr lang="en-US" sz="3500" dirty="0">
                <a:solidFill>
                  <a:srgbClr val="626E73"/>
                </a:solidFill>
                <a:latin typeface="Gotham HTF Light"/>
                <a:cs typeface="Gotham HTF Light"/>
              </a:rPr>
              <a:t> </a:t>
            </a:r>
          </a:p>
        </p:txBody>
      </p:sp>
      <p:pic>
        <p:nvPicPr>
          <p:cNvPr id="12" name="Imagem 1">
            <a:extLst>
              <a:ext uri="{FF2B5EF4-FFF2-40B4-BE49-F238E27FC236}">
                <a16:creationId xmlns:a16="http://schemas.microsoft.com/office/drawing/2014/main" id="{B6024C5A-9709-6E4D-BA70-04AEB204B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472" y="182871"/>
            <a:ext cx="460590" cy="125163"/>
          </a:xfrm>
          <a:prstGeom prst="rect">
            <a:avLst/>
          </a:prstGeom>
        </p:spPr>
      </p:pic>
      <p:pic>
        <p:nvPicPr>
          <p:cNvPr id="13" name="Imagem 12">
            <a:extLst>
              <a:ext uri="{FF2B5EF4-FFF2-40B4-BE49-F238E27FC236}">
                <a16:creationId xmlns:a16="http://schemas.microsoft.com/office/drawing/2014/main" id="{63C1CFEB-E466-8B46-AAEF-311D93E21CB9}"/>
              </a:ext>
            </a:extLst>
          </p:cNvPr>
          <p:cNvPicPr>
            <a:picLocks noChangeAspect="1"/>
          </p:cNvPicPr>
          <p:nvPr/>
        </p:nvPicPr>
        <p:blipFill rotWithShape="1">
          <a:blip r:embed="rId4"/>
          <a:srcRect l="25818" t="-13865" b="-1"/>
          <a:stretch/>
        </p:blipFill>
        <p:spPr>
          <a:xfrm>
            <a:off x="8371490" y="208559"/>
            <a:ext cx="723328" cy="73785"/>
          </a:xfrm>
          <a:prstGeom prst="rect">
            <a:avLst/>
          </a:prstGeom>
        </p:spPr>
      </p:pic>
      <p:pic>
        <p:nvPicPr>
          <p:cNvPr id="2" name="Picture 2" descr="AWS gratuito: Nível gratuito AWS Amazon | MANDIC">
            <a:extLst>
              <a:ext uri="{FF2B5EF4-FFF2-40B4-BE49-F238E27FC236}">
                <a16:creationId xmlns:a16="http://schemas.microsoft.com/office/drawing/2014/main" id="{34E130CB-20BE-4E1C-4D3A-186BD381F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8385" y="523486"/>
            <a:ext cx="2907680" cy="145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2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482609" y="1520968"/>
            <a:ext cx="6178781" cy="185388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O IAM Access </a:t>
            </a:r>
            <a:r>
              <a:rPr lang="pt-BR" sz="1100" i="0" u="none" strike="noStrike" cap="none" dirty="0" err="1">
                <a:solidFill>
                  <a:srgbClr val="626E73"/>
                </a:solidFill>
                <a:latin typeface="Roboto Light"/>
                <a:ea typeface="Roboto Light"/>
                <a:cs typeface="Roboto Light"/>
                <a:sym typeface="Roboto Light"/>
              </a:rPr>
              <a:t>Analyzer</a:t>
            </a:r>
            <a:r>
              <a:rPr lang="pt-BR" sz="1100" i="0" u="none" strike="noStrike" cap="none" dirty="0">
                <a:solidFill>
                  <a:srgbClr val="626E73"/>
                </a:solidFill>
                <a:latin typeface="Roboto Light"/>
                <a:ea typeface="Roboto Light"/>
                <a:cs typeface="Roboto Light"/>
                <a:sym typeface="Roboto Light"/>
              </a:rPr>
              <a:t> ajuda a identificar os recursos da organização e as contas que são compartilhados com uma entidade externa.</a:t>
            </a:r>
          </a:p>
          <a:p>
            <a:pPr marL="171450" indent="-171450">
              <a:lnSpc>
                <a:spcPct val="130000"/>
              </a:lnSpc>
              <a:buSzPts val="1100"/>
              <a:buFont typeface="Arial" panose="020B0604020202020204" pitchFamily="34" charset="0"/>
              <a:buChar char="•"/>
            </a:pPr>
            <a:endParaRPr lang="pt-BR" sz="1100" i="0" u="none" strike="noStrike" cap="none" dirty="0">
              <a:solidFill>
                <a:srgbClr val="626E73"/>
              </a:solidFill>
              <a:latin typeface="Roboto Light"/>
              <a:ea typeface="Roboto Light"/>
              <a:cs typeface="Roboto Light"/>
              <a:sym typeface="Roboto Light"/>
            </a:endParaRP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O IAM Access </a:t>
            </a:r>
            <a:r>
              <a:rPr lang="pt-BR" sz="1100" i="0" u="none" strike="noStrike" cap="none" dirty="0" err="1">
                <a:solidFill>
                  <a:srgbClr val="626E73"/>
                </a:solidFill>
                <a:latin typeface="Roboto Light"/>
                <a:ea typeface="Roboto Light"/>
                <a:cs typeface="Roboto Light"/>
                <a:sym typeface="Roboto Light"/>
              </a:rPr>
              <a:t>Analyzer</a:t>
            </a:r>
            <a:r>
              <a:rPr lang="pt-BR" sz="1100" i="0" u="none" strike="noStrike" cap="none" dirty="0">
                <a:solidFill>
                  <a:srgbClr val="626E73"/>
                </a:solidFill>
                <a:latin typeface="Roboto Light"/>
                <a:ea typeface="Roboto Light"/>
                <a:cs typeface="Roboto Light"/>
                <a:sym typeface="Roboto Light"/>
              </a:rPr>
              <a:t> valida políticas do IAM em relação à sintaxe e práticas recomendadas para políticas.</a:t>
            </a:r>
          </a:p>
          <a:p>
            <a:pPr marL="171450" indent="-171450">
              <a:lnSpc>
                <a:spcPct val="130000"/>
              </a:lnSpc>
              <a:buSzPts val="1100"/>
              <a:buFont typeface="Arial" panose="020B0604020202020204" pitchFamily="34" charset="0"/>
              <a:buChar char="•"/>
            </a:pPr>
            <a:endParaRPr lang="pt-BR" sz="1100" i="0" u="none" strike="noStrike" cap="none" dirty="0">
              <a:solidFill>
                <a:srgbClr val="626E73"/>
              </a:solidFill>
              <a:latin typeface="Roboto Light"/>
              <a:ea typeface="Roboto Light"/>
              <a:cs typeface="Roboto Light"/>
              <a:sym typeface="Roboto Light"/>
            </a:endParaRP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O IAM Access </a:t>
            </a:r>
            <a:r>
              <a:rPr lang="pt-BR" sz="1100" i="0" u="none" strike="noStrike" cap="none" dirty="0" err="1">
                <a:solidFill>
                  <a:srgbClr val="626E73"/>
                </a:solidFill>
                <a:latin typeface="Roboto Light"/>
                <a:ea typeface="Roboto Light"/>
                <a:cs typeface="Roboto Light"/>
                <a:sym typeface="Roboto Light"/>
              </a:rPr>
              <a:t>Analyzer</a:t>
            </a:r>
            <a:r>
              <a:rPr lang="pt-BR" sz="1100" i="0" u="none" strike="noStrike" cap="none" dirty="0">
                <a:solidFill>
                  <a:srgbClr val="626E73"/>
                </a:solidFill>
                <a:latin typeface="Roboto Light"/>
                <a:ea typeface="Roboto Light"/>
                <a:cs typeface="Roboto Light"/>
                <a:sym typeface="Roboto Light"/>
              </a:rPr>
              <a:t> gera políticas do IAM com base na atividade de acesso dos logs do AWS </a:t>
            </a:r>
            <a:r>
              <a:rPr lang="pt-BR" sz="1100" i="0" u="none" strike="noStrike" cap="none" dirty="0" err="1">
                <a:solidFill>
                  <a:srgbClr val="626E73"/>
                </a:solidFill>
                <a:latin typeface="Roboto Light"/>
                <a:ea typeface="Roboto Light"/>
                <a:cs typeface="Roboto Light"/>
                <a:sym typeface="Roboto Light"/>
              </a:rPr>
              <a:t>CloudTrail</a:t>
            </a:r>
            <a:r>
              <a:rPr lang="pt-BR" sz="1100" i="0" u="none" strike="noStrike" cap="none" dirty="0">
                <a:solidFill>
                  <a:srgbClr val="626E73"/>
                </a:solidFill>
                <a:latin typeface="Roboto Light"/>
                <a:ea typeface="Roboto Light"/>
                <a:cs typeface="Roboto Light"/>
                <a:sym typeface="Roboto Light"/>
              </a:rPr>
              <a:t>.</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a:lnSpc>
                <a:spcPct val="110000"/>
              </a:lnSpc>
              <a:buSzPts val="1800"/>
            </a:pPr>
            <a:r>
              <a:rPr lang="pt-BR" sz="1800" b="1" dirty="0">
                <a:solidFill>
                  <a:srgbClr val="626E73"/>
                </a:solidFill>
              </a:rPr>
              <a:t>Conceito</a:t>
            </a:r>
            <a:endParaRPr lang="pt-B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20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a:lnSpc>
                <a:spcPct val="110000"/>
              </a:lnSpc>
              <a:buSzPts val="1800"/>
            </a:pPr>
            <a:r>
              <a:rPr lang="pt-BR" sz="1800" b="1" dirty="0">
                <a:solidFill>
                  <a:srgbClr val="626E73"/>
                </a:solidFill>
              </a:rPr>
              <a:t>Como Funciona</a:t>
            </a:r>
            <a:endParaRPr lang="pt-B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D5EDACA-1A89-3466-5DD8-61CFBA27490B}"/>
              </a:ext>
            </a:extLst>
          </p:cNvPr>
          <p:cNvSpPr txBox="1"/>
          <p:nvPr/>
        </p:nvSpPr>
        <p:spPr>
          <a:xfrm>
            <a:off x="802957" y="3675963"/>
            <a:ext cx="7319963" cy="769441"/>
          </a:xfrm>
          <a:prstGeom prst="rect">
            <a:avLst/>
          </a:prstGeom>
          <a:noFill/>
        </p:spPr>
        <p:txBody>
          <a:bodyPr wrap="square">
            <a:spAutoFit/>
          </a:bodyPr>
          <a:lstStyle/>
          <a:p>
            <a:r>
              <a:rPr lang="pt-BR" sz="1100" b="1" dirty="0">
                <a:solidFill>
                  <a:srgbClr val="626E73"/>
                </a:solidFill>
                <a:latin typeface="Roboto Light"/>
                <a:ea typeface="Roboto Light"/>
              </a:rPr>
              <a:t>IMPORTANTE</a:t>
            </a:r>
          </a:p>
          <a:p>
            <a:r>
              <a:rPr lang="pt-BR" sz="1100" dirty="0">
                <a:solidFill>
                  <a:srgbClr val="626E73"/>
                </a:solidFill>
                <a:latin typeface="Roboto Light"/>
                <a:ea typeface="Roboto Light"/>
              </a:rPr>
              <a:t>O IAM Access </a:t>
            </a:r>
            <a:r>
              <a:rPr lang="pt-BR" sz="1100" dirty="0" err="1">
                <a:solidFill>
                  <a:srgbClr val="626E73"/>
                </a:solidFill>
                <a:latin typeface="Roboto Light"/>
                <a:ea typeface="Roboto Light"/>
              </a:rPr>
              <a:t>Analyzer</a:t>
            </a:r>
            <a:r>
              <a:rPr lang="pt-BR" sz="1100" dirty="0">
                <a:solidFill>
                  <a:srgbClr val="626E73"/>
                </a:solidFill>
                <a:latin typeface="Roboto Light"/>
                <a:ea typeface="Roboto Light"/>
              </a:rPr>
              <a:t> analisa somente políticas aplicadas a recursos na mesma região da AWS em que está habilitado. Para monitorar todos os recursos do seu ambiente da AWS, é necessário criar um analisador para habilitar o IAM Access </a:t>
            </a:r>
            <a:r>
              <a:rPr lang="pt-BR" sz="1100" dirty="0" err="1">
                <a:solidFill>
                  <a:srgbClr val="626E73"/>
                </a:solidFill>
                <a:latin typeface="Roboto Light"/>
                <a:ea typeface="Roboto Light"/>
              </a:rPr>
              <a:t>Analyzer</a:t>
            </a:r>
            <a:r>
              <a:rPr lang="pt-BR" sz="1100" dirty="0">
                <a:solidFill>
                  <a:srgbClr val="626E73"/>
                </a:solidFill>
                <a:latin typeface="Roboto Light"/>
                <a:ea typeface="Roboto Light"/>
              </a:rPr>
              <a:t> em cada região em que você está usando recursos da AWS compatíveis.</a:t>
            </a:r>
            <a:endParaRPr lang="en-US" sz="1100" dirty="0">
              <a:solidFill>
                <a:srgbClr val="626E73"/>
              </a:solidFill>
              <a:latin typeface="Roboto Light"/>
              <a:ea typeface="Roboto Light"/>
            </a:endParaRPr>
          </a:p>
        </p:txBody>
      </p:sp>
      <p:pic>
        <p:nvPicPr>
          <p:cNvPr id="6" name="Imagem 5">
            <a:extLst>
              <a:ext uri="{FF2B5EF4-FFF2-40B4-BE49-F238E27FC236}">
                <a16:creationId xmlns:a16="http://schemas.microsoft.com/office/drawing/2014/main" id="{503A177D-85AD-5842-851F-28B3B3D9E240}"/>
              </a:ext>
            </a:extLst>
          </p:cNvPr>
          <p:cNvPicPr>
            <a:picLocks noChangeAspect="1"/>
          </p:cNvPicPr>
          <p:nvPr/>
        </p:nvPicPr>
        <p:blipFill>
          <a:blip r:embed="rId4"/>
          <a:stretch>
            <a:fillRect/>
          </a:stretch>
        </p:blipFill>
        <p:spPr>
          <a:xfrm>
            <a:off x="1308089" y="1205843"/>
            <a:ext cx="7147560" cy="2389138"/>
          </a:xfrm>
          <a:prstGeom prst="rect">
            <a:avLst/>
          </a:prstGeom>
        </p:spPr>
      </p:pic>
    </p:spTree>
    <p:extLst>
      <p:ext uri="{BB962C8B-B14F-4D97-AF65-F5344CB8AC3E}">
        <p14:creationId xmlns:p14="http://schemas.microsoft.com/office/powerpoint/2010/main" val="5474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a:lnSpc>
                <a:spcPct val="110000"/>
              </a:lnSpc>
              <a:buSzPts val="1800"/>
            </a:pPr>
            <a:r>
              <a:rPr lang="pt-BR" sz="1800" b="1" i="0" u="none" strike="noStrike" cap="none" dirty="0">
                <a:solidFill>
                  <a:srgbClr val="626E73"/>
                </a:solidFill>
                <a:latin typeface="Arial"/>
                <a:ea typeface="Arial"/>
                <a:cs typeface="Arial"/>
                <a:sym typeface="Arial"/>
              </a:rPr>
              <a:t>Que recursos ele analisa?</a:t>
            </a:r>
            <a:endParaRPr lang="pt-B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D5EDACA-1A89-3466-5DD8-61CFBA27490B}"/>
              </a:ext>
            </a:extLst>
          </p:cNvPr>
          <p:cNvSpPr txBox="1"/>
          <p:nvPr/>
        </p:nvSpPr>
        <p:spPr>
          <a:xfrm>
            <a:off x="2245519" y="1671250"/>
            <a:ext cx="5077302" cy="1446550"/>
          </a:xfrm>
          <a:prstGeom prst="rect">
            <a:avLst/>
          </a:prstGeom>
          <a:noFill/>
        </p:spPr>
        <p:txBody>
          <a:bodyPr wrap="square">
            <a:spAutoFit/>
          </a:bodyPr>
          <a:lstStyle/>
          <a:p>
            <a:r>
              <a:rPr lang="en-US" sz="1100" b="1" dirty="0">
                <a:solidFill>
                  <a:srgbClr val="626E73"/>
                </a:solidFill>
                <a:latin typeface="Roboto Light"/>
                <a:ea typeface="Roboto Light"/>
              </a:rPr>
              <a:t>O IAM Access Analyzer </a:t>
            </a:r>
            <a:r>
              <a:rPr lang="en-US" sz="1100" b="1" dirty="0" err="1">
                <a:solidFill>
                  <a:srgbClr val="626E73"/>
                </a:solidFill>
                <a:latin typeface="Roboto Light"/>
                <a:ea typeface="Roboto Light"/>
              </a:rPr>
              <a:t>analisa</a:t>
            </a:r>
            <a:r>
              <a:rPr lang="en-US" sz="1100" b="1" dirty="0">
                <a:solidFill>
                  <a:srgbClr val="626E73"/>
                </a:solidFill>
                <a:latin typeface="Roboto Light"/>
                <a:ea typeface="Roboto Light"/>
              </a:rPr>
              <a:t> </a:t>
            </a:r>
            <a:r>
              <a:rPr lang="en-US" sz="1100" b="1" dirty="0" err="1">
                <a:solidFill>
                  <a:srgbClr val="626E73"/>
                </a:solidFill>
                <a:latin typeface="Roboto Light"/>
                <a:ea typeface="Roboto Light"/>
              </a:rPr>
              <a:t>os</a:t>
            </a:r>
            <a:r>
              <a:rPr lang="en-US" sz="1100" b="1" dirty="0">
                <a:solidFill>
                  <a:srgbClr val="626E73"/>
                </a:solidFill>
                <a:latin typeface="Roboto Light"/>
                <a:ea typeface="Roboto Light"/>
              </a:rPr>
              <a:t> </a:t>
            </a:r>
            <a:r>
              <a:rPr lang="en-US" sz="1100" b="1" dirty="0" err="1">
                <a:solidFill>
                  <a:srgbClr val="626E73"/>
                </a:solidFill>
                <a:latin typeface="Roboto Light"/>
                <a:ea typeface="Roboto Light"/>
              </a:rPr>
              <a:t>seguintes</a:t>
            </a:r>
            <a:r>
              <a:rPr lang="en-US" sz="1100" b="1" dirty="0">
                <a:solidFill>
                  <a:srgbClr val="626E73"/>
                </a:solidFill>
                <a:latin typeface="Roboto Light"/>
                <a:ea typeface="Roboto Light"/>
              </a:rPr>
              <a:t> </a:t>
            </a:r>
            <a:r>
              <a:rPr lang="en-US" sz="1100" b="1" dirty="0" err="1">
                <a:solidFill>
                  <a:srgbClr val="626E73"/>
                </a:solidFill>
                <a:latin typeface="Roboto Light"/>
                <a:ea typeface="Roboto Light"/>
              </a:rPr>
              <a:t>tipos</a:t>
            </a:r>
            <a:r>
              <a:rPr lang="en-US" sz="1100" b="1" dirty="0">
                <a:solidFill>
                  <a:srgbClr val="626E73"/>
                </a:solidFill>
                <a:latin typeface="Roboto Light"/>
                <a:ea typeface="Roboto Light"/>
              </a:rPr>
              <a:t> de </a:t>
            </a:r>
            <a:r>
              <a:rPr lang="en-US" sz="1100" b="1" dirty="0" err="1">
                <a:solidFill>
                  <a:srgbClr val="626E73"/>
                </a:solidFill>
                <a:latin typeface="Roboto Light"/>
                <a:ea typeface="Roboto Light"/>
              </a:rPr>
              <a:t>recursos</a:t>
            </a:r>
            <a:r>
              <a:rPr lang="en-US" sz="1100" b="1" dirty="0">
                <a:solidFill>
                  <a:srgbClr val="626E73"/>
                </a:solidFill>
                <a:latin typeface="Roboto Light"/>
                <a:ea typeface="Roboto Light"/>
              </a:rPr>
              <a:t>:</a:t>
            </a:r>
          </a:p>
          <a:p>
            <a:endParaRPr lang="en-US" sz="1100" dirty="0">
              <a:solidFill>
                <a:srgbClr val="626E73"/>
              </a:solidFill>
              <a:latin typeface="Roboto Light"/>
              <a:ea typeface="Roboto Light"/>
            </a:endParaRPr>
          </a:p>
          <a:p>
            <a:pPr marL="171450" indent="-171450">
              <a:buFont typeface="Arial" panose="020B0604020202020204" pitchFamily="34" charset="0"/>
              <a:buChar char="•"/>
            </a:pPr>
            <a:r>
              <a:rPr lang="en-US" sz="1100" dirty="0">
                <a:solidFill>
                  <a:srgbClr val="626E73"/>
                </a:solidFill>
                <a:latin typeface="Roboto Light"/>
                <a:ea typeface="Roboto Light"/>
              </a:rPr>
              <a:t>Buckets do Amazon Simple Storage Service</a:t>
            </a:r>
          </a:p>
          <a:p>
            <a:pPr marL="171450" indent="-171450">
              <a:buFont typeface="Arial" panose="020B0604020202020204" pitchFamily="34" charset="0"/>
              <a:buChar char="•"/>
            </a:pPr>
            <a:r>
              <a:rPr lang="en-US" sz="1100" dirty="0" err="1">
                <a:solidFill>
                  <a:srgbClr val="626E73"/>
                </a:solidFill>
                <a:latin typeface="Roboto Light"/>
                <a:ea typeface="Roboto Light"/>
              </a:rPr>
              <a:t>Funções</a:t>
            </a:r>
            <a:r>
              <a:rPr lang="en-US" sz="1100" dirty="0">
                <a:solidFill>
                  <a:srgbClr val="626E73"/>
                </a:solidFill>
                <a:latin typeface="Roboto Light"/>
                <a:ea typeface="Roboto Light"/>
              </a:rPr>
              <a:t>/Roles do AWS Identity and Access Management</a:t>
            </a:r>
          </a:p>
          <a:p>
            <a:pPr marL="171450" indent="-171450">
              <a:buFont typeface="Arial" panose="020B0604020202020204" pitchFamily="34" charset="0"/>
              <a:buChar char="•"/>
            </a:pPr>
            <a:r>
              <a:rPr lang="en-US" sz="1100" dirty="0">
                <a:solidFill>
                  <a:srgbClr val="626E73"/>
                </a:solidFill>
                <a:latin typeface="Roboto Light"/>
                <a:ea typeface="Roboto Light"/>
              </a:rPr>
              <a:t>Chaves do AWS Key Management Service</a:t>
            </a:r>
          </a:p>
          <a:p>
            <a:pPr marL="171450" indent="-171450">
              <a:buFont typeface="Arial" panose="020B0604020202020204" pitchFamily="34" charset="0"/>
              <a:buChar char="•"/>
            </a:pPr>
            <a:r>
              <a:rPr lang="en-US" sz="1100" dirty="0" err="1">
                <a:solidFill>
                  <a:srgbClr val="626E73"/>
                </a:solidFill>
                <a:latin typeface="Roboto Light"/>
                <a:ea typeface="Roboto Light"/>
              </a:rPr>
              <a:t>Funções</a:t>
            </a:r>
            <a:r>
              <a:rPr lang="en-US" sz="1100" dirty="0">
                <a:solidFill>
                  <a:srgbClr val="626E73"/>
                </a:solidFill>
                <a:latin typeface="Roboto Light"/>
                <a:ea typeface="Roboto Light"/>
              </a:rPr>
              <a:t>/Roles e </a:t>
            </a:r>
            <a:r>
              <a:rPr lang="en-US" sz="1100" dirty="0" err="1">
                <a:solidFill>
                  <a:srgbClr val="626E73"/>
                </a:solidFill>
                <a:latin typeface="Roboto Light"/>
                <a:ea typeface="Roboto Light"/>
              </a:rPr>
              <a:t>camadas</a:t>
            </a:r>
            <a:r>
              <a:rPr lang="en-US" sz="1100" dirty="0">
                <a:solidFill>
                  <a:srgbClr val="626E73"/>
                </a:solidFill>
                <a:latin typeface="Roboto Light"/>
                <a:ea typeface="Roboto Light"/>
              </a:rPr>
              <a:t> do AWS Lambda</a:t>
            </a:r>
          </a:p>
          <a:p>
            <a:pPr marL="171450" indent="-171450">
              <a:buFont typeface="Arial" panose="020B0604020202020204" pitchFamily="34" charset="0"/>
              <a:buChar char="•"/>
            </a:pPr>
            <a:r>
              <a:rPr lang="en-US" sz="1100" dirty="0" err="1">
                <a:solidFill>
                  <a:srgbClr val="626E73"/>
                </a:solidFill>
                <a:latin typeface="Roboto Light"/>
                <a:ea typeface="Roboto Light"/>
              </a:rPr>
              <a:t>Filas</a:t>
            </a:r>
            <a:r>
              <a:rPr lang="en-US" sz="1100" dirty="0">
                <a:solidFill>
                  <a:srgbClr val="626E73"/>
                </a:solidFill>
                <a:latin typeface="Roboto Light"/>
                <a:ea typeface="Roboto Light"/>
              </a:rPr>
              <a:t> do Amazon Simple Queue Service</a:t>
            </a:r>
          </a:p>
          <a:p>
            <a:pPr marL="171450" indent="-171450">
              <a:buFont typeface="Arial" panose="020B0604020202020204" pitchFamily="34" charset="0"/>
              <a:buChar char="•"/>
            </a:pPr>
            <a:r>
              <a:rPr lang="en-US" sz="1100" dirty="0" err="1">
                <a:solidFill>
                  <a:srgbClr val="626E73"/>
                </a:solidFill>
                <a:latin typeface="Roboto Light"/>
                <a:ea typeface="Roboto Light"/>
              </a:rPr>
              <a:t>Segredos</a:t>
            </a:r>
            <a:r>
              <a:rPr lang="en-US" sz="1100" dirty="0">
                <a:solidFill>
                  <a:srgbClr val="626E73"/>
                </a:solidFill>
                <a:latin typeface="Roboto Light"/>
                <a:ea typeface="Roboto Light"/>
              </a:rPr>
              <a:t> do AWS Secrets Manager</a:t>
            </a:r>
          </a:p>
        </p:txBody>
      </p:sp>
    </p:spTree>
    <p:extLst>
      <p:ext uri="{BB962C8B-B14F-4D97-AF65-F5344CB8AC3E}">
        <p14:creationId xmlns:p14="http://schemas.microsoft.com/office/powerpoint/2010/main" val="31943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474389"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HandsOn</a:t>
            </a:r>
            <a:endParaRPr lang="pt-BR" sz="1800" b="1" dirty="0">
              <a:solidFill>
                <a:srgbClr val="626E73"/>
              </a:solidFill>
            </a:endParaRPr>
          </a:p>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Acess</a:t>
            </a:r>
            <a:r>
              <a:rPr lang="pt-BR" sz="1800" b="1" dirty="0">
                <a:solidFill>
                  <a:srgbClr val="626E73"/>
                </a:solidFill>
              </a:rPr>
              <a:t> </a:t>
            </a:r>
            <a:r>
              <a:rPr lang="pt-BR" sz="1800" b="1" dirty="0" err="1">
                <a:solidFill>
                  <a:srgbClr val="626E73"/>
                </a:solidFill>
              </a:rPr>
              <a:t>Analyzer</a:t>
            </a:r>
            <a:endParaRPr lang="pt-BR" sz="1800" b="1" dirty="0">
              <a:solidFill>
                <a:srgbClr val="626E73"/>
              </a:solidFil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359635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474389"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HandsOn</a:t>
            </a:r>
            <a:endParaRPr lang="pt-BR" sz="1800" b="1" dirty="0">
              <a:solidFill>
                <a:srgbClr val="626E73"/>
              </a:solidFill>
            </a:endParaRP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Relatório de Credenciais</a:t>
            </a: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122229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474389" cy="70169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err="1">
                <a:solidFill>
                  <a:srgbClr val="626E73"/>
                </a:solidFill>
              </a:rPr>
              <a:t>HandsOn</a:t>
            </a:r>
            <a:endParaRPr lang="pt-BR" sz="1800" b="1" dirty="0">
              <a:solidFill>
                <a:srgbClr val="626E73"/>
              </a:solidFill>
            </a:endParaRPr>
          </a:p>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Configuração de Conta</a:t>
            </a: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351196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474389"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AWS </a:t>
            </a:r>
            <a:r>
              <a:rPr lang="pt-BR" sz="1800" b="1" dirty="0" err="1">
                <a:solidFill>
                  <a:srgbClr val="626E73"/>
                </a:solidFill>
              </a:rPr>
              <a:t>Organizations</a:t>
            </a:r>
            <a:endParaRPr lang="pt-BR" sz="1800" b="1" dirty="0">
              <a:solidFill>
                <a:srgbClr val="626E73"/>
              </a:solidFil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60801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a:lnSpc>
                <a:spcPct val="110000"/>
              </a:lnSpc>
              <a:buSzPts val="1800"/>
            </a:pPr>
            <a:r>
              <a:rPr lang="pt-BR" sz="1800" b="1" i="0" u="none" strike="noStrike" cap="none" dirty="0">
                <a:solidFill>
                  <a:srgbClr val="626E73"/>
                </a:solidFill>
                <a:latin typeface="Arial"/>
                <a:ea typeface="Arial"/>
                <a:cs typeface="Arial"/>
                <a:sym typeface="Arial"/>
              </a:rPr>
              <a:t>AWS </a:t>
            </a:r>
            <a:r>
              <a:rPr lang="pt-BR" sz="1800" b="1" i="0" u="none" strike="noStrike" cap="none" dirty="0" err="1">
                <a:solidFill>
                  <a:srgbClr val="626E73"/>
                </a:solidFill>
                <a:latin typeface="Arial"/>
                <a:ea typeface="Arial"/>
                <a:cs typeface="Arial"/>
                <a:sym typeface="Arial"/>
              </a:rPr>
              <a:t>Organizations</a:t>
            </a:r>
            <a:endParaRPr lang="pt-B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D5EDACA-1A89-3466-5DD8-61CFBA27490B}"/>
              </a:ext>
            </a:extLst>
          </p:cNvPr>
          <p:cNvSpPr txBox="1"/>
          <p:nvPr/>
        </p:nvSpPr>
        <p:spPr>
          <a:xfrm>
            <a:off x="1237296" y="1526362"/>
            <a:ext cx="7076124" cy="938719"/>
          </a:xfrm>
          <a:prstGeom prst="rect">
            <a:avLst/>
          </a:prstGeom>
          <a:noFill/>
        </p:spPr>
        <p:txBody>
          <a:bodyPr wrap="square">
            <a:spAutoFit/>
          </a:bodyPr>
          <a:lstStyle/>
          <a:p>
            <a:pPr marL="171450" indent="-171450">
              <a:buFont typeface="Arial" panose="020B0604020202020204" pitchFamily="34" charset="0"/>
              <a:buChar char="•"/>
            </a:pPr>
            <a:r>
              <a:rPr lang="pt-BR" sz="1100" dirty="0">
                <a:solidFill>
                  <a:srgbClr val="626E73"/>
                </a:solidFill>
                <a:latin typeface="Roboto Light"/>
                <a:ea typeface="Roboto Light"/>
              </a:rPr>
              <a:t>O AWS </a:t>
            </a:r>
            <a:r>
              <a:rPr lang="pt-BR" sz="1100" dirty="0" err="1">
                <a:solidFill>
                  <a:srgbClr val="626E73"/>
                </a:solidFill>
                <a:latin typeface="Roboto Light"/>
                <a:ea typeface="Roboto Light"/>
              </a:rPr>
              <a:t>Organizations</a:t>
            </a:r>
            <a:r>
              <a:rPr lang="pt-BR" sz="1100" dirty="0">
                <a:solidFill>
                  <a:srgbClr val="626E73"/>
                </a:solidFill>
                <a:latin typeface="Roboto Light"/>
                <a:ea typeface="Roboto Light"/>
              </a:rPr>
              <a:t> oferece a capacidade de gerenciar e controlar seu ambiente de nuvem de maneira centralizada. </a:t>
            </a:r>
          </a:p>
          <a:p>
            <a:pPr marL="171450" indent="-171450">
              <a:buFont typeface="Arial" panose="020B0604020202020204" pitchFamily="34" charset="0"/>
              <a:buChar char="•"/>
            </a:pPr>
            <a:r>
              <a:rPr lang="pt-BR" sz="1100" dirty="0">
                <a:solidFill>
                  <a:srgbClr val="626E73"/>
                </a:solidFill>
                <a:latin typeface="Roboto Light"/>
                <a:ea typeface="Roboto Light"/>
              </a:rPr>
              <a:t>O AWS </a:t>
            </a:r>
            <a:r>
              <a:rPr lang="pt-BR" sz="1100" dirty="0" err="1">
                <a:solidFill>
                  <a:srgbClr val="626E73"/>
                </a:solidFill>
                <a:latin typeface="Roboto Light"/>
                <a:ea typeface="Roboto Light"/>
              </a:rPr>
              <a:t>Organizations</a:t>
            </a:r>
            <a:r>
              <a:rPr lang="pt-BR" sz="1100" dirty="0">
                <a:solidFill>
                  <a:srgbClr val="626E73"/>
                </a:solidFill>
                <a:latin typeface="Roboto Light"/>
                <a:ea typeface="Roboto Light"/>
              </a:rPr>
              <a:t> permite criar novas contas da AWS sem custo adicional. </a:t>
            </a:r>
          </a:p>
          <a:p>
            <a:pPr marL="171450" indent="-171450">
              <a:buFont typeface="Arial" panose="020B0604020202020204" pitchFamily="34" charset="0"/>
              <a:buChar char="•"/>
            </a:pPr>
            <a:r>
              <a:rPr lang="pt-BR" sz="1100" dirty="0">
                <a:solidFill>
                  <a:srgbClr val="626E73"/>
                </a:solidFill>
                <a:latin typeface="Roboto Light"/>
                <a:ea typeface="Roboto Light"/>
              </a:rPr>
              <a:t>Com contas em uma organização, você pode facilmente alocar recursos, agrupar contas e aplicar políticas de governança a contas ou grupos.</a:t>
            </a:r>
            <a:endParaRPr lang="en-US" sz="1100" dirty="0">
              <a:solidFill>
                <a:srgbClr val="626E73"/>
              </a:solidFill>
              <a:latin typeface="Roboto Light"/>
              <a:ea typeface="Roboto Light"/>
            </a:endParaRPr>
          </a:p>
        </p:txBody>
      </p:sp>
      <p:pic>
        <p:nvPicPr>
          <p:cNvPr id="6" name="Imagem 5">
            <a:extLst>
              <a:ext uri="{FF2B5EF4-FFF2-40B4-BE49-F238E27FC236}">
                <a16:creationId xmlns:a16="http://schemas.microsoft.com/office/drawing/2014/main" id="{D9744F39-B172-3BAC-76A2-A403BBDD070F}"/>
              </a:ext>
            </a:extLst>
          </p:cNvPr>
          <p:cNvPicPr>
            <a:picLocks noChangeAspect="1"/>
          </p:cNvPicPr>
          <p:nvPr/>
        </p:nvPicPr>
        <p:blipFill>
          <a:blip r:embed="rId4"/>
          <a:stretch>
            <a:fillRect/>
          </a:stretch>
        </p:blipFill>
        <p:spPr>
          <a:xfrm>
            <a:off x="1043940" y="2615785"/>
            <a:ext cx="7269480" cy="1910601"/>
          </a:xfrm>
          <a:prstGeom prst="rect">
            <a:avLst/>
          </a:prstGeom>
        </p:spPr>
      </p:pic>
    </p:spTree>
    <p:extLst>
      <p:ext uri="{BB962C8B-B14F-4D97-AF65-F5344CB8AC3E}">
        <p14:creationId xmlns:p14="http://schemas.microsoft.com/office/powerpoint/2010/main" val="337116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8" y="2649123"/>
            <a:ext cx="3474389"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Perguntas IAM</a:t>
            </a: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spTree>
    <p:extLst>
      <p:ext uri="{BB962C8B-B14F-4D97-AF65-F5344CB8AC3E}">
        <p14:creationId xmlns:p14="http://schemas.microsoft.com/office/powerpoint/2010/main" val="154659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524001" y="1160366"/>
            <a:ext cx="6947708" cy="1413765"/>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A prática recomendada do AWS IAM para conceder privilégios mínimos é:</a:t>
            </a:r>
          </a:p>
          <a:p>
            <a:pPr>
              <a:lnSpc>
                <a:spcPct val="130000"/>
              </a:lnSpc>
              <a:buSzPts val="1100"/>
            </a:pPr>
            <a:endParaRPr lang="pt-BR" sz="1100" i="0" u="none" strike="noStrike" cap="none" dirty="0">
              <a:solidFill>
                <a:srgbClr val="626E73"/>
              </a:solidFill>
              <a:latin typeface="Roboto Light"/>
              <a:ea typeface="Roboto Light"/>
              <a:cs typeface="Roboto Light"/>
              <a:sym typeface="Roboto Light"/>
            </a:endParaRP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aplicar uma política IAM a um grupo IAM e limite o tamanho do grupo.</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requerer autenticação </a:t>
            </a:r>
            <a:r>
              <a:rPr lang="pt-BR" sz="1100" i="0" u="none" strike="noStrike" cap="none" dirty="0" err="1">
                <a:solidFill>
                  <a:srgbClr val="626E73"/>
                </a:solidFill>
                <a:latin typeface="Roboto Light"/>
                <a:ea typeface="Roboto Light"/>
                <a:cs typeface="Roboto Light"/>
                <a:sym typeface="Roboto Light"/>
              </a:rPr>
              <a:t>multifator</a:t>
            </a:r>
            <a:r>
              <a:rPr lang="pt-BR" sz="1100" i="0" u="none" strike="noStrike" cap="none" dirty="0">
                <a:solidFill>
                  <a:srgbClr val="626E73"/>
                </a:solidFill>
                <a:latin typeface="Roboto Light"/>
                <a:ea typeface="Roboto Light"/>
                <a:cs typeface="Roboto Light"/>
                <a:sym typeface="Roboto Light"/>
              </a:rPr>
              <a:t> (MFA) para todos os usuários IAM.</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exigir que cada usuário IAM com permissões diferentes tenha várias senhas.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aplicar uma política IAM apenas para usuários IAM que a necessitem. </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Questão 1</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60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4f9bd0e587_0_11"/>
          <p:cNvSpPr txBox="1"/>
          <p:nvPr/>
        </p:nvSpPr>
        <p:spPr>
          <a:xfrm>
            <a:off x="2092446" y="482175"/>
            <a:ext cx="368762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dirty="0">
                <a:solidFill>
                  <a:srgbClr val="626E73"/>
                </a:solidFill>
              </a:rPr>
              <a:t>O que você vai aprender hoje?</a:t>
            </a:r>
            <a:endParaRPr sz="1400" b="1" i="0" u="none" strike="noStrike" cap="none" dirty="0">
              <a:solidFill>
                <a:srgbClr val="000000"/>
              </a:solidFill>
              <a:latin typeface="Arial"/>
              <a:ea typeface="Arial"/>
              <a:cs typeface="Arial"/>
              <a:sym typeface="Arial"/>
            </a:endParaRPr>
          </a:p>
        </p:txBody>
      </p:sp>
      <p:sp>
        <p:nvSpPr>
          <p:cNvPr id="116" name="Google Shape;116;g14f9bd0e587_0_11"/>
          <p:cNvSpPr txBox="1"/>
          <p:nvPr/>
        </p:nvSpPr>
        <p:spPr>
          <a:xfrm>
            <a:off x="1237296" y="1342489"/>
            <a:ext cx="3473717" cy="2463283"/>
          </a:xfrm>
          <a:prstGeom prst="rect">
            <a:avLst/>
          </a:prstGeom>
          <a:noFill/>
          <a:ln>
            <a:noFill/>
          </a:ln>
        </p:spPr>
        <p:txBody>
          <a:bodyPr spcFirstLastPara="1" wrap="square" lIns="91425" tIns="46800" rIns="91425" bIns="45700" anchor="t" anchorCtr="0">
            <a:spAutoFit/>
          </a:bodyPr>
          <a:lstStyle/>
          <a:p>
            <a:pPr marL="228600" marR="0" lvl="0" indent="-222250" algn="l" rtl="0">
              <a:lnSpc>
                <a:spcPct val="130000"/>
              </a:lnSpc>
              <a:spcBef>
                <a:spcPts val="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AWS CLI</a:t>
            </a:r>
            <a:endParaRPr sz="1000" dirty="0">
              <a:solidFill>
                <a:srgbClr val="626E73"/>
              </a:solidFill>
              <a:latin typeface="Roboto Light"/>
              <a:ea typeface="Roboto Light"/>
              <a:cs typeface="Roboto Light"/>
              <a:sym typeface="Roboto Light"/>
            </a:endParaRPr>
          </a:p>
          <a:p>
            <a:pPr marL="914400" marR="0" lvl="1" indent="-292100" algn="l" rtl="0">
              <a:lnSpc>
                <a:spcPct val="130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Conceito</a:t>
            </a:r>
            <a:endParaRPr sz="1000" dirty="0">
              <a:solidFill>
                <a:srgbClr val="626E73"/>
              </a:solidFill>
              <a:latin typeface="Roboto Light"/>
              <a:ea typeface="Roboto Light"/>
              <a:cs typeface="Roboto Light"/>
              <a:sym typeface="Roboto Light"/>
            </a:endParaRPr>
          </a:p>
          <a:p>
            <a:pPr marL="914400" marR="0" lvl="1" indent="-292100" algn="l" rtl="0">
              <a:lnSpc>
                <a:spcPct val="130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Configuração</a:t>
            </a:r>
            <a:endParaRPr sz="1000" dirty="0">
              <a:solidFill>
                <a:srgbClr val="626E73"/>
              </a:solidFill>
              <a:latin typeface="Roboto Light"/>
              <a:ea typeface="Roboto Light"/>
              <a:cs typeface="Roboto Light"/>
              <a:sym typeface="Roboto Light"/>
            </a:endParaRPr>
          </a:p>
          <a:p>
            <a:pPr marL="228600" marR="0" lvl="0" indent="-222250" algn="l" rtl="0">
              <a:lnSpc>
                <a:spcPct val="130000"/>
              </a:lnSpc>
              <a:spcBef>
                <a:spcPts val="1200"/>
              </a:spcBef>
              <a:spcAft>
                <a:spcPts val="0"/>
              </a:spcAft>
              <a:buClr>
                <a:srgbClr val="ED145B"/>
              </a:buClr>
              <a:buSzPts val="1000"/>
              <a:buFont typeface="Noto Sans"/>
              <a:buAutoNum type="arabicPlain"/>
            </a:pPr>
            <a:r>
              <a:rPr lang="pt-BR" sz="1000" dirty="0">
                <a:solidFill>
                  <a:srgbClr val="626E73"/>
                </a:solidFill>
                <a:latin typeface="Roboto Light"/>
                <a:ea typeface="Roboto Light"/>
                <a:cs typeface="Roboto Light"/>
                <a:sym typeface="Roboto Light"/>
              </a:rPr>
              <a:t>IAM</a:t>
            </a:r>
            <a:endParaRPr sz="1000" dirty="0">
              <a:solidFill>
                <a:srgbClr val="626E73"/>
              </a:solidFill>
              <a:latin typeface="Roboto Light"/>
              <a:ea typeface="Roboto Light"/>
              <a:cs typeface="Roboto Light"/>
              <a:sym typeface="Roboto Light"/>
            </a:endParaRP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Conceitos</a:t>
            </a:r>
          </a:p>
          <a:p>
            <a:pPr marL="914400" lvl="1" indent="-292100" algn="l" rtl="0">
              <a:lnSpc>
                <a:spcPct val="115000"/>
              </a:lnSpc>
              <a:spcBef>
                <a:spcPts val="0"/>
              </a:spcBef>
              <a:spcAft>
                <a:spcPts val="0"/>
              </a:spcAft>
              <a:buClr>
                <a:srgbClr val="626E73"/>
              </a:buClr>
              <a:buSzPts val="1000"/>
              <a:buFont typeface="Roboto Light"/>
              <a:buChar char="○"/>
            </a:pPr>
            <a:r>
              <a:rPr lang="pt-BR" sz="1000" dirty="0" err="1">
                <a:solidFill>
                  <a:srgbClr val="626E73"/>
                </a:solidFill>
                <a:latin typeface="Roboto Light"/>
                <a:ea typeface="Roboto Light"/>
                <a:cs typeface="Roboto Light"/>
                <a:sym typeface="Roboto Light"/>
              </a:rPr>
              <a:t>Control</a:t>
            </a:r>
            <a:r>
              <a:rPr lang="pt-BR" sz="1000" dirty="0">
                <a:solidFill>
                  <a:srgbClr val="626E73"/>
                </a:solidFill>
                <a:latin typeface="Roboto Light"/>
                <a:ea typeface="Roboto Light"/>
                <a:cs typeface="Roboto Light"/>
                <a:sym typeface="Roboto Light"/>
              </a:rPr>
              <a:t> Plane (AWS CLI, </a:t>
            </a:r>
            <a:r>
              <a:rPr lang="pt-BR" sz="1000" dirty="0" err="1">
                <a:solidFill>
                  <a:srgbClr val="626E73"/>
                </a:solidFill>
                <a:latin typeface="Roboto Light"/>
                <a:ea typeface="Roboto Light"/>
                <a:cs typeface="Roboto Light"/>
                <a:sym typeface="Roboto Light"/>
              </a:rPr>
              <a:t>SDKs</a:t>
            </a:r>
            <a:r>
              <a:rPr lang="pt-BR" sz="1000" dirty="0">
                <a:solidFill>
                  <a:srgbClr val="626E73"/>
                </a:solidFill>
                <a:latin typeface="Roboto Light"/>
                <a:ea typeface="Roboto Light"/>
                <a:cs typeface="Roboto Light"/>
                <a:sym typeface="Roboto Light"/>
              </a:rPr>
              <a:t> e Console)</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Configurando AWS CLI</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Recursos IAM</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Funcionamento IAM</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Políticas / Policies</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Criando Usuário</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Criando Grupos</a:t>
            </a:r>
          </a:p>
        </p:txBody>
      </p:sp>
      <p:pic>
        <p:nvPicPr>
          <p:cNvPr id="2" name="Picture 2" descr="AWS gratuito: Nível gratuito AWS Amazon | MANDIC">
            <a:extLst>
              <a:ext uri="{FF2B5EF4-FFF2-40B4-BE49-F238E27FC236}">
                <a16:creationId xmlns:a16="http://schemas.microsoft.com/office/drawing/2014/main" id="{3228428A-1AAF-0F26-1870-9CA51FF9C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16;g14f9bd0e587_0_11">
            <a:extLst>
              <a:ext uri="{FF2B5EF4-FFF2-40B4-BE49-F238E27FC236}">
                <a16:creationId xmlns:a16="http://schemas.microsoft.com/office/drawing/2014/main" id="{97089941-B723-23E4-218D-52FAD24E81F0}"/>
              </a:ext>
            </a:extLst>
          </p:cNvPr>
          <p:cNvSpPr txBox="1"/>
          <p:nvPr/>
        </p:nvSpPr>
        <p:spPr>
          <a:xfrm>
            <a:off x="4214317" y="1342489"/>
            <a:ext cx="4039775" cy="2594088"/>
          </a:xfrm>
          <a:prstGeom prst="rect">
            <a:avLst/>
          </a:prstGeom>
          <a:noFill/>
          <a:ln>
            <a:noFill/>
          </a:ln>
        </p:spPr>
        <p:txBody>
          <a:bodyPr spcFirstLastPara="1" wrap="square" lIns="91425" tIns="46800" rIns="91425" bIns="45700" anchor="t" anchorCtr="0">
            <a:spAutoFit/>
          </a:bodyPr>
          <a:lstStyle/>
          <a:p>
            <a:pPr marL="6350" marR="0" lvl="0" algn="l" rtl="0">
              <a:lnSpc>
                <a:spcPct val="130000"/>
              </a:lnSpc>
              <a:spcBef>
                <a:spcPts val="0"/>
              </a:spcBef>
              <a:spcAft>
                <a:spcPts val="0"/>
              </a:spcAft>
              <a:buClr>
                <a:srgbClr val="ED145B"/>
              </a:buClr>
              <a:buSzPts val="1000"/>
            </a:pPr>
            <a:endParaRPr lang="pt-BR" sz="1000" dirty="0">
              <a:solidFill>
                <a:srgbClr val="626E73"/>
              </a:solidFill>
              <a:latin typeface="Roboto Light"/>
              <a:ea typeface="Roboto Light"/>
              <a:cs typeface="Roboto Light"/>
              <a:sym typeface="Roboto Light"/>
            </a:endParaRP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Criando Políticas</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Editando Políticas</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Testando Politicas com Deny e </a:t>
            </a:r>
            <a:r>
              <a:rPr lang="pt-BR" sz="1000" dirty="0" err="1">
                <a:solidFill>
                  <a:srgbClr val="626E73"/>
                </a:solidFill>
                <a:latin typeface="Roboto Light"/>
                <a:ea typeface="Roboto Light"/>
                <a:cs typeface="Roboto Light"/>
                <a:sym typeface="Roboto Light"/>
              </a:rPr>
              <a:t>Allow</a:t>
            </a:r>
            <a:endParaRPr lang="pt-BR" sz="1000" dirty="0">
              <a:solidFill>
                <a:srgbClr val="626E73"/>
              </a:solidFill>
              <a:latin typeface="Roboto Light"/>
              <a:ea typeface="Roboto Light"/>
              <a:cs typeface="Roboto Light"/>
              <a:sym typeface="Roboto Light"/>
            </a:endParaRPr>
          </a:p>
          <a:p>
            <a:pPr marL="914400" lvl="1" indent="-292100" algn="l" rtl="0">
              <a:lnSpc>
                <a:spcPct val="115000"/>
              </a:lnSpc>
              <a:spcBef>
                <a:spcPts val="0"/>
              </a:spcBef>
              <a:spcAft>
                <a:spcPts val="0"/>
              </a:spcAft>
              <a:buClr>
                <a:srgbClr val="626E73"/>
              </a:buClr>
              <a:buSzPts val="1000"/>
              <a:buFont typeface="Roboto Light"/>
              <a:buChar char="○"/>
            </a:pPr>
            <a:r>
              <a:rPr lang="pt-BR" sz="1000" dirty="0" err="1">
                <a:solidFill>
                  <a:srgbClr val="626E73"/>
                </a:solidFill>
                <a:latin typeface="Roboto Light"/>
                <a:ea typeface="Roboto Light"/>
                <a:cs typeface="Roboto Light"/>
                <a:sym typeface="Roboto Light"/>
              </a:rPr>
              <a:t>Multi</a:t>
            </a:r>
            <a:r>
              <a:rPr lang="pt-BR" sz="1000" dirty="0">
                <a:solidFill>
                  <a:srgbClr val="626E73"/>
                </a:solidFill>
                <a:latin typeface="Roboto Light"/>
                <a:ea typeface="Roboto Light"/>
                <a:cs typeface="Roboto Light"/>
                <a:sym typeface="Roboto Light"/>
              </a:rPr>
              <a:t> Factor </a:t>
            </a:r>
            <a:r>
              <a:rPr lang="pt-BR" sz="1000" dirty="0" err="1">
                <a:solidFill>
                  <a:srgbClr val="626E73"/>
                </a:solidFill>
                <a:latin typeface="Roboto Light"/>
                <a:ea typeface="Roboto Light"/>
                <a:cs typeface="Roboto Light"/>
                <a:sym typeface="Roboto Light"/>
              </a:rPr>
              <a:t>Authentication</a:t>
            </a:r>
            <a:r>
              <a:rPr lang="pt-BR" sz="1000" dirty="0">
                <a:solidFill>
                  <a:srgbClr val="626E73"/>
                </a:solidFill>
                <a:latin typeface="Roboto Light"/>
                <a:ea typeface="Roboto Light"/>
                <a:cs typeface="Roboto Light"/>
                <a:sym typeface="Roboto Light"/>
              </a:rPr>
              <a:t> (MFA)</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Configurando MFA</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Funções/Roles</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Criando Roles</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Switch Roles</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Acesse </a:t>
            </a:r>
            <a:r>
              <a:rPr lang="pt-BR" sz="1000" dirty="0" err="1">
                <a:solidFill>
                  <a:srgbClr val="626E73"/>
                </a:solidFill>
                <a:latin typeface="Roboto Light"/>
                <a:ea typeface="Roboto Light"/>
                <a:cs typeface="Roboto Light"/>
                <a:sym typeface="Roboto Light"/>
              </a:rPr>
              <a:t>Analyzer</a:t>
            </a:r>
            <a:endParaRPr lang="pt-BR" sz="1000" dirty="0">
              <a:solidFill>
                <a:srgbClr val="626E73"/>
              </a:solidFill>
              <a:latin typeface="Roboto Light"/>
              <a:ea typeface="Roboto Light"/>
              <a:cs typeface="Roboto Light"/>
              <a:sym typeface="Roboto Light"/>
            </a:endParaRP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a:t>
            </a:r>
            <a:r>
              <a:rPr lang="pt-BR" sz="1000" dirty="0" err="1">
                <a:solidFill>
                  <a:srgbClr val="626E73"/>
                </a:solidFill>
                <a:latin typeface="Roboto Light"/>
                <a:ea typeface="Roboto Light"/>
                <a:cs typeface="Roboto Light"/>
                <a:sym typeface="Roboto Light"/>
              </a:rPr>
              <a:t>Acess</a:t>
            </a:r>
            <a:r>
              <a:rPr lang="pt-BR" sz="1000" dirty="0">
                <a:solidFill>
                  <a:srgbClr val="626E73"/>
                </a:solidFill>
                <a:latin typeface="Roboto Light"/>
                <a:ea typeface="Roboto Light"/>
                <a:cs typeface="Roboto Light"/>
                <a:sym typeface="Roboto Light"/>
              </a:rPr>
              <a:t> </a:t>
            </a:r>
            <a:r>
              <a:rPr lang="pt-BR" sz="1000" dirty="0" err="1">
                <a:solidFill>
                  <a:srgbClr val="626E73"/>
                </a:solidFill>
                <a:latin typeface="Roboto Light"/>
                <a:ea typeface="Roboto Light"/>
                <a:cs typeface="Roboto Light"/>
                <a:sym typeface="Roboto Light"/>
              </a:rPr>
              <a:t>Analyzer</a:t>
            </a:r>
            <a:r>
              <a:rPr lang="pt-BR" sz="1000" dirty="0">
                <a:solidFill>
                  <a:srgbClr val="626E73"/>
                </a:solidFill>
                <a:latin typeface="Roboto Light"/>
                <a:ea typeface="Roboto Light"/>
                <a:cs typeface="Roboto Light"/>
                <a:sym typeface="Roboto Light"/>
              </a:rPr>
              <a:t> / Relatório Credenciais</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Hands </a:t>
            </a:r>
            <a:r>
              <a:rPr lang="pt-BR" sz="1000" dirty="0" err="1">
                <a:solidFill>
                  <a:srgbClr val="626E73"/>
                </a:solidFill>
                <a:latin typeface="Roboto Light"/>
                <a:ea typeface="Roboto Light"/>
                <a:cs typeface="Roboto Light"/>
                <a:sym typeface="Roboto Light"/>
              </a:rPr>
              <a:t>On</a:t>
            </a:r>
            <a:r>
              <a:rPr lang="pt-BR" sz="1000" dirty="0">
                <a:solidFill>
                  <a:srgbClr val="626E73"/>
                </a:solidFill>
                <a:latin typeface="Roboto Light"/>
                <a:ea typeface="Roboto Light"/>
                <a:cs typeface="Roboto Light"/>
                <a:sym typeface="Roboto Light"/>
              </a:rPr>
              <a:t> - Configuração de Conta</a:t>
            </a: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AWS </a:t>
            </a:r>
            <a:r>
              <a:rPr lang="pt-BR" sz="1000" dirty="0" err="1">
                <a:solidFill>
                  <a:srgbClr val="626E73"/>
                </a:solidFill>
                <a:latin typeface="Roboto Light"/>
                <a:ea typeface="Roboto Light"/>
                <a:cs typeface="Roboto Light"/>
                <a:sym typeface="Roboto Light"/>
              </a:rPr>
              <a:t>Organizations</a:t>
            </a:r>
            <a:endParaRPr lang="pt-BR" sz="1000" dirty="0">
              <a:solidFill>
                <a:srgbClr val="626E73"/>
              </a:solidFill>
              <a:latin typeface="Roboto Light"/>
              <a:ea typeface="Roboto Light"/>
              <a:cs typeface="Roboto Light"/>
              <a:sym typeface="Roboto Light"/>
            </a:endParaRPr>
          </a:p>
          <a:p>
            <a:pPr marL="914400" lvl="1" indent="-292100" algn="l" rtl="0">
              <a:lnSpc>
                <a:spcPct val="115000"/>
              </a:lnSpc>
              <a:spcBef>
                <a:spcPts val="0"/>
              </a:spcBef>
              <a:spcAft>
                <a:spcPts val="0"/>
              </a:spcAft>
              <a:buClr>
                <a:srgbClr val="626E73"/>
              </a:buClr>
              <a:buSzPts val="1000"/>
              <a:buFont typeface="Roboto Light"/>
              <a:buChar char="○"/>
            </a:pPr>
            <a:r>
              <a:rPr lang="pt-BR" sz="1000" dirty="0">
                <a:solidFill>
                  <a:srgbClr val="626E73"/>
                </a:solidFill>
                <a:latin typeface="Roboto Light"/>
                <a:ea typeface="Roboto Light"/>
                <a:cs typeface="Roboto Light"/>
                <a:sym typeface="Roboto Light"/>
              </a:rPr>
              <a:t>Perguntas Certificação</a:t>
            </a:r>
            <a:endParaRPr sz="1000" dirty="0">
              <a:solidFill>
                <a:srgbClr val="626E73"/>
              </a:solidFill>
              <a:latin typeface="Roboto Light"/>
              <a:ea typeface="Roboto Light"/>
              <a:cs typeface="Roboto Light"/>
              <a:sym typeface="Roboto Light"/>
            </a:endParaRPr>
          </a:p>
        </p:txBody>
      </p:sp>
    </p:spTree>
    <p:extLst>
      <p:ext uri="{BB962C8B-B14F-4D97-AF65-F5344CB8AC3E}">
        <p14:creationId xmlns:p14="http://schemas.microsoft.com/office/powerpoint/2010/main" val="426480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3" name="Google Shape;123;p6"/>
          <p:cNvSpPr txBox="1"/>
          <p:nvPr/>
        </p:nvSpPr>
        <p:spPr>
          <a:xfrm>
            <a:off x="1524001" y="1160366"/>
            <a:ext cx="6947708" cy="1633825"/>
          </a:xfrm>
          <a:prstGeom prst="rect">
            <a:avLst/>
          </a:prstGeom>
          <a:noFill/>
          <a:ln>
            <a:noFill/>
          </a:ln>
        </p:spPr>
        <p:txBody>
          <a:bodyPr spcFirstLastPara="1" wrap="square" lIns="91425" tIns="46800" rIns="91425" bIns="45700" anchor="t" anchorCtr="0">
            <a:spAutoFit/>
          </a:bodyPr>
          <a:lstStyle/>
          <a:p>
            <a:pPr>
              <a:lnSpc>
                <a:spcPct val="130000"/>
              </a:lnSpc>
              <a:buSzPts val="1100"/>
            </a:pPr>
            <a:r>
              <a:rPr lang="pt-BR" sz="1100" i="0" u="none" strike="noStrike" cap="none" dirty="0">
                <a:solidFill>
                  <a:srgbClr val="626E73"/>
                </a:solidFill>
                <a:latin typeface="Roboto Light"/>
                <a:ea typeface="Roboto Light"/>
                <a:cs typeface="Roboto Light"/>
                <a:sym typeface="Roboto Light"/>
              </a:rPr>
              <a:t>Qual das opções a seguir permite que os usuários aproveitem o poder dos serviços da AWS de maneira programática?</a:t>
            </a:r>
          </a:p>
          <a:p>
            <a:pPr>
              <a:lnSpc>
                <a:spcPct val="130000"/>
              </a:lnSpc>
              <a:buSzPts val="1100"/>
            </a:pPr>
            <a:endParaRPr lang="pt-BR" sz="1100" i="0" u="none" strike="noStrike" cap="none" dirty="0">
              <a:solidFill>
                <a:srgbClr val="626E73"/>
              </a:solidFill>
              <a:latin typeface="Roboto Light"/>
              <a:ea typeface="Roboto Light"/>
              <a:cs typeface="Roboto Light"/>
              <a:sym typeface="Roboto Light"/>
            </a:endParaRP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Interface de linha de comando AWS (AWS CLI)</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Consultor confiável da AWS</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AWS </a:t>
            </a:r>
            <a:r>
              <a:rPr lang="pt-BR" sz="1100" i="0" u="none" strike="noStrike" cap="none" dirty="0" err="1">
                <a:solidFill>
                  <a:srgbClr val="626E73"/>
                </a:solidFill>
                <a:latin typeface="Roboto Light"/>
                <a:ea typeface="Roboto Light"/>
                <a:cs typeface="Roboto Light"/>
                <a:sym typeface="Roboto Light"/>
              </a:rPr>
              <a:t>CodeDeploy</a:t>
            </a:r>
            <a:endParaRPr lang="pt-BR" sz="1100" i="0" u="none" strike="noStrike" cap="none" dirty="0">
              <a:solidFill>
                <a:srgbClr val="626E73"/>
              </a:solidFill>
              <a:latin typeface="Roboto Light"/>
              <a:ea typeface="Roboto Light"/>
              <a:cs typeface="Roboto Light"/>
              <a:sym typeface="Roboto Light"/>
            </a:endParaRP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AWS Management Console</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Questão 2</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859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524001" y="1160366"/>
            <a:ext cx="6947708" cy="1853885"/>
          </a:xfrm>
          <a:prstGeom prst="rect">
            <a:avLst/>
          </a:prstGeom>
          <a:noFill/>
          <a:ln>
            <a:noFill/>
          </a:ln>
        </p:spPr>
        <p:txBody>
          <a:bodyPr spcFirstLastPara="1" wrap="square" lIns="91425" tIns="46800" rIns="91425" bIns="45700" anchor="t" anchorCtr="0">
            <a:spAutoFit/>
          </a:bodyPr>
          <a:lstStyle/>
          <a:p>
            <a:pPr>
              <a:lnSpc>
                <a:spcPct val="130000"/>
              </a:lnSpc>
              <a:buSzPts val="1100"/>
            </a:pPr>
            <a:endParaRPr lang="pt-BR" sz="1100" i="0" u="none" strike="noStrike" cap="none" dirty="0">
              <a:solidFill>
                <a:srgbClr val="626E73"/>
              </a:solidFill>
              <a:latin typeface="Roboto Light"/>
              <a:ea typeface="Roboto Light"/>
              <a:cs typeface="Roboto Light"/>
              <a:sym typeface="Roboto Light"/>
            </a:endParaRPr>
          </a:p>
          <a:p>
            <a:pPr>
              <a:lnSpc>
                <a:spcPct val="130000"/>
              </a:lnSpc>
              <a:buSzPts val="1100"/>
            </a:pPr>
            <a:r>
              <a:rPr lang="pt-BR" sz="1100" b="1" i="0" u="none" strike="noStrike" cap="none" dirty="0">
                <a:solidFill>
                  <a:srgbClr val="626E73"/>
                </a:solidFill>
                <a:latin typeface="Roboto Light"/>
                <a:ea typeface="Roboto Light"/>
                <a:cs typeface="Roboto Light"/>
                <a:sym typeface="Roboto Light"/>
              </a:rPr>
              <a:t>Pode se afirmar que uma boa prática de segurança para acessos no IAM É?</a:t>
            </a:r>
          </a:p>
          <a:p>
            <a:pPr>
              <a:lnSpc>
                <a:spcPct val="130000"/>
              </a:lnSpc>
              <a:buSzPts val="1100"/>
            </a:pPr>
            <a:endParaRPr lang="pt-BR" sz="1100" i="0" u="none" strike="noStrike" cap="none" dirty="0">
              <a:solidFill>
                <a:srgbClr val="626E73"/>
              </a:solidFill>
              <a:latin typeface="Roboto Light"/>
              <a:ea typeface="Roboto Light"/>
              <a:cs typeface="Roboto Light"/>
              <a:sym typeface="Roboto Light"/>
            </a:endParaRP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Criar uma politica de permissão temporária para a conta de login raiz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Criar um grupo com Permissão de Login nos recurso do EC2</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Criar uma entidade com permissão do tipo AdministratorAcess, evitando o uso da conta de login raiz</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Desativar o AWS Management Console</a:t>
            </a:r>
          </a:p>
          <a:p>
            <a:pPr marL="171450" indent="-171450">
              <a:lnSpc>
                <a:spcPct val="130000"/>
              </a:lnSpc>
              <a:buSzPts val="1100"/>
              <a:buFont typeface="Arial" panose="020B0604020202020204" pitchFamily="34" charset="0"/>
              <a:buChar char="•"/>
            </a:pPr>
            <a:r>
              <a:rPr lang="pt-BR" sz="1100" i="0" u="none" strike="noStrike" cap="none" dirty="0">
                <a:solidFill>
                  <a:srgbClr val="626E73"/>
                </a:solidFill>
                <a:latin typeface="Roboto Light"/>
                <a:ea typeface="Roboto Light"/>
                <a:cs typeface="Roboto Light"/>
                <a:sym typeface="Roboto Light"/>
              </a:rPr>
              <a:t>Habilitar a autenticação sem senha através de API http</a:t>
            </a: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0" y="640113"/>
            <a:ext cx="5476259"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i="0" u="none" strike="noStrike" cap="none" dirty="0">
                <a:solidFill>
                  <a:srgbClr val="626E73"/>
                </a:solidFill>
                <a:latin typeface="Arial"/>
                <a:ea typeface="Arial"/>
                <a:cs typeface="Arial"/>
                <a:sym typeface="Arial"/>
              </a:rPr>
              <a:t>Questão 2</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8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grpSp>
        <p:nvGrpSpPr>
          <p:cNvPr id="406" name="Google Shape;406;p19"/>
          <p:cNvGrpSpPr/>
          <p:nvPr/>
        </p:nvGrpSpPr>
        <p:grpSpPr>
          <a:xfrm>
            <a:off x="3850026" y="3292629"/>
            <a:ext cx="1567248" cy="246215"/>
            <a:chOff x="7919542" y="328894"/>
            <a:chExt cx="957000" cy="150345"/>
          </a:xfrm>
        </p:grpSpPr>
        <p:pic>
          <p:nvPicPr>
            <p:cNvPr id="407" name="Google Shape;407;p19"/>
            <p:cNvPicPr preferRelativeResize="0"/>
            <p:nvPr/>
          </p:nvPicPr>
          <p:blipFill rotWithShape="1">
            <a:blip r:embed="rId3">
              <a:alphaModFix/>
            </a:blip>
            <a:srcRect/>
            <a:stretch/>
          </p:blipFill>
          <p:spPr>
            <a:xfrm>
              <a:off x="7919542" y="345210"/>
              <a:ext cx="498247" cy="134029"/>
            </a:xfrm>
            <a:prstGeom prst="rect">
              <a:avLst/>
            </a:prstGeom>
            <a:noFill/>
            <a:ln>
              <a:noFill/>
            </a:ln>
          </p:spPr>
        </p:pic>
        <p:pic>
          <p:nvPicPr>
            <p:cNvPr id="408" name="Google Shape;408;p19" descr="mba.png"/>
            <p:cNvPicPr preferRelativeResize="0"/>
            <p:nvPr/>
          </p:nvPicPr>
          <p:blipFill rotWithShape="1">
            <a:blip r:embed="rId4">
              <a:alphaModFix/>
            </a:blip>
            <a:srcRect/>
            <a:stretch/>
          </p:blipFill>
          <p:spPr>
            <a:xfrm>
              <a:off x="8518622" y="328894"/>
              <a:ext cx="357920" cy="145315"/>
            </a:xfrm>
            <a:prstGeom prst="rect">
              <a:avLst/>
            </a:prstGeom>
            <a:noFill/>
            <a:ln>
              <a:noFill/>
            </a:ln>
          </p:spPr>
        </p:pic>
      </p:grpSp>
      <p:sp>
        <p:nvSpPr>
          <p:cNvPr id="409" name="Google Shape;409;p19"/>
          <p:cNvSpPr txBox="1"/>
          <p:nvPr/>
        </p:nvSpPr>
        <p:spPr>
          <a:xfrm>
            <a:off x="2228646" y="3996024"/>
            <a:ext cx="4686710" cy="44602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700"/>
              <a:buFont typeface="Arial"/>
              <a:buNone/>
            </a:pPr>
            <a:r>
              <a:rPr lang="pt-BR" sz="700" b="0" i="0" u="none" strike="noStrike" cap="none" dirty="0">
                <a:solidFill>
                  <a:srgbClr val="A2B6C1"/>
                </a:solidFill>
                <a:latin typeface="Roboto Light"/>
                <a:ea typeface="Roboto Light"/>
                <a:cs typeface="Roboto Light"/>
                <a:sym typeface="Roboto Light"/>
              </a:rPr>
              <a:t>Copyright © 2019 | Professor (a) Marcelo Ortiz / Raphael Martins Freitas </a:t>
            </a:r>
            <a:endParaRPr sz="1400" b="0" i="0" u="none" strike="noStrike" cap="none" dirty="0">
              <a:solidFill>
                <a:srgbClr val="000000"/>
              </a:solidFill>
              <a:latin typeface="Arial"/>
              <a:ea typeface="Arial"/>
              <a:cs typeface="Arial"/>
              <a:sym typeface="Arial"/>
            </a:endParaRPr>
          </a:p>
          <a:p>
            <a:pPr marL="0" marR="0" lvl="0" indent="0" algn="ctr" rtl="0">
              <a:lnSpc>
                <a:spcPct val="110000"/>
              </a:lnSpc>
              <a:spcBef>
                <a:spcPts val="0"/>
              </a:spcBef>
              <a:spcAft>
                <a:spcPts val="0"/>
              </a:spcAft>
              <a:buClr>
                <a:srgbClr val="000000"/>
              </a:buClr>
              <a:buSzPts val="700"/>
              <a:buFont typeface="Arial"/>
              <a:buNone/>
            </a:pPr>
            <a:r>
              <a:rPr lang="pt-BR" sz="700" b="0" i="0" u="none" strike="noStrike" cap="none" dirty="0">
                <a:solidFill>
                  <a:srgbClr val="A2B6C1"/>
                </a:solidFill>
                <a:latin typeface="Roboto Light"/>
                <a:ea typeface="Roboto Light"/>
                <a:cs typeface="Roboto Light"/>
                <a:sym typeface="Roboto Light"/>
              </a:rPr>
              <a:t>Todos os direitos reservados. Reprodução ou divulgação total ou parcial deste documento, é expressamente proibido sem consentimento formal, por escrito, do professor/autor.</a:t>
            </a:r>
            <a:endParaRPr sz="1400" b="0" i="0" u="none" strike="noStrike" cap="none" dirty="0">
              <a:solidFill>
                <a:srgbClr val="000000"/>
              </a:solidFill>
              <a:latin typeface="Arial"/>
              <a:ea typeface="Arial"/>
              <a:cs typeface="Arial"/>
              <a:sym typeface="Arial"/>
            </a:endParaRPr>
          </a:p>
        </p:txBody>
      </p:sp>
      <p:sp>
        <p:nvSpPr>
          <p:cNvPr id="410" name="Google Shape;410;p19"/>
          <p:cNvSpPr txBox="1"/>
          <p:nvPr/>
        </p:nvSpPr>
        <p:spPr>
          <a:xfrm>
            <a:off x="3441481" y="1955898"/>
            <a:ext cx="2585246"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dirty="0">
                <a:solidFill>
                  <a:srgbClr val="626E73"/>
                </a:solidFill>
                <a:latin typeface="Arial"/>
                <a:ea typeface="Arial"/>
                <a:cs typeface="Arial"/>
                <a:sym typeface="Arial"/>
              </a:rPr>
              <a:t>/ in/raphael-martins-freitas-b4b53125/</a:t>
            </a:r>
            <a:endParaRPr sz="1100" b="0" i="0" u="none" strike="noStrike" cap="none" dirty="0">
              <a:solidFill>
                <a:srgbClr val="626E73"/>
              </a:solidFill>
              <a:latin typeface="Arial"/>
              <a:ea typeface="Arial"/>
              <a:cs typeface="Arial"/>
              <a:sym typeface="Arial"/>
            </a:endParaRPr>
          </a:p>
        </p:txBody>
      </p:sp>
      <p:pic>
        <p:nvPicPr>
          <p:cNvPr id="412" name="Google Shape;412;p19"/>
          <p:cNvPicPr preferRelativeResize="0"/>
          <p:nvPr/>
        </p:nvPicPr>
        <p:blipFill rotWithShape="1">
          <a:blip r:embed="rId5">
            <a:alphaModFix/>
          </a:blip>
          <a:srcRect/>
          <a:stretch/>
        </p:blipFill>
        <p:spPr>
          <a:xfrm>
            <a:off x="3073169" y="1895573"/>
            <a:ext cx="336550" cy="336550"/>
          </a:xfrm>
          <a:prstGeom prst="rect">
            <a:avLst/>
          </a:prstGeom>
          <a:noFill/>
          <a:ln>
            <a:noFill/>
          </a:ln>
        </p:spPr>
      </p:pic>
      <p:sp>
        <p:nvSpPr>
          <p:cNvPr id="416" name="Google Shape;416;p19"/>
          <p:cNvSpPr txBox="1"/>
          <p:nvPr/>
        </p:nvSpPr>
        <p:spPr>
          <a:xfrm>
            <a:off x="1" y="760789"/>
            <a:ext cx="9144000" cy="6309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pt-BR" sz="3500" b="0" i="0" u="none" strike="noStrike" cap="none">
                <a:solidFill>
                  <a:srgbClr val="626E73"/>
                </a:solidFill>
                <a:latin typeface="Arial"/>
                <a:ea typeface="Arial"/>
                <a:cs typeface="Arial"/>
                <a:sym typeface="Arial"/>
              </a:rPr>
              <a:t>OBRIGADO</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20"/>
          <p:cNvPicPr preferRelativeResize="0"/>
          <p:nvPr/>
        </p:nvPicPr>
        <p:blipFill rotWithShape="1">
          <a:blip r:embed="rId3">
            <a:alphaModFix/>
          </a:blip>
          <a:srcRect/>
          <a:stretch/>
        </p:blipFill>
        <p:spPr>
          <a:xfrm>
            <a:off x="0" y="2"/>
            <a:ext cx="9144000" cy="5148263"/>
          </a:xfrm>
          <a:prstGeom prst="rect">
            <a:avLst/>
          </a:prstGeom>
          <a:noFill/>
          <a:ln>
            <a:noFill/>
          </a:ln>
        </p:spPr>
      </p:pic>
      <p:pic>
        <p:nvPicPr>
          <p:cNvPr id="423" name="Google Shape;423;p20"/>
          <p:cNvPicPr preferRelativeResize="0"/>
          <p:nvPr/>
        </p:nvPicPr>
        <p:blipFill rotWithShape="1">
          <a:blip r:embed="rId4">
            <a:alphaModFix/>
          </a:blip>
          <a:srcRect/>
          <a:stretch/>
        </p:blipFill>
        <p:spPr>
          <a:xfrm>
            <a:off x="222252" y="209197"/>
            <a:ext cx="8699498" cy="4708684"/>
          </a:xfrm>
          <a:prstGeom prst="rect">
            <a:avLst/>
          </a:prstGeom>
          <a:noFill/>
          <a:ln>
            <a:noFill/>
          </a:ln>
        </p:spPr>
      </p:pic>
      <p:pic>
        <p:nvPicPr>
          <p:cNvPr id="424" name="Google Shape;424;p20"/>
          <p:cNvPicPr preferRelativeResize="0"/>
          <p:nvPr/>
        </p:nvPicPr>
        <p:blipFill rotWithShape="1">
          <a:blip r:embed="rId5">
            <a:alphaModFix/>
          </a:blip>
          <a:srcRect/>
          <a:stretch/>
        </p:blipFill>
        <p:spPr>
          <a:xfrm>
            <a:off x="2969542" y="2140690"/>
            <a:ext cx="3204916" cy="8621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3"/>
          <p:cNvCxnSpPr/>
          <p:nvPr/>
        </p:nvCxnSpPr>
        <p:spPr>
          <a:xfrm>
            <a:off x="1755957" y="2810296"/>
            <a:ext cx="444501" cy="0"/>
          </a:xfrm>
          <a:prstGeom prst="straightConnector1">
            <a:avLst/>
          </a:prstGeom>
          <a:noFill/>
          <a:ln w="50800" cap="flat" cmpd="sng">
            <a:solidFill>
              <a:srgbClr val="ED145B"/>
            </a:solidFill>
            <a:prstDash val="solid"/>
            <a:round/>
            <a:headEnd type="none" w="sm" len="sm"/>
            <a:tailEnd type="none" w="sm" len="sm"/>
          </a:ln>
        </p:spPr>
      </p:cxnSp>
      <p:sp>
        <p:nvSpPr>
          <p:cNvPr id="94" name="Google Shape;94;p3"/>
          <p:cNvSpPr txBox="1"/>
          <p:nvPr/>
        </p:nvSpPr>
        <p:spPr>
          <a:xfrm>
            <a:off x="4780149" y="264912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Conceitos IAM</a:t>
            </a:r>
            <a:endParaRPr sz="1400" b="0" i="0" u="none" strike="noStrike" cap="none" dirty="0">
              <a:solidFill>
                <a:srgbClr val="000000"/>
              </a:solidFill>
              <a:latin typeface="Arial"/>
              <a:ea typeface="Arial"/>
              <a:cs typeface="Arial"/>
              <a:sym typeface="Arial"/>
            </a:endParaRPr>
          </a:p>
        </p:txBody>
      </p:sp>
      <p:pic>
        <p:nvPicPr>
          <p:cNvPr id="95" name="Google Shape;95;p3"/>
          <p:cNvPicPr preferRelativeResize="0"/>
          <p:nvPr/>
        </p:nvPicPr>
        <p:blipFill rotWithShape="1">
          <a:blip r:embed="rId3">
            <a:alphaModFix/>
          </a:blip>
          <a:srcRect/>
          <a:stretch/>
        </p:blipFill>
        <p:spPr>
          <a:xfrm>
            <a:off x="4507380" y="4390224"/>
            <a:ext cx="129265" cy="495975"/>
          </a:xfrm>
          <a:prstGeom prst="rect">
            <a:avLst/>
          </a:prstGeom>
          <a:noFill/>
          <a:ln>
            <a:noFill/>
          </a:ln>
        </p:spPr>
      </p:pic>
      <p:sp>
        <p:nvSpPr>
          <p:cNvPr id="96" name="Google Shape;96;p3"/>
          <p:cNvSpPr txBox="1"/>
          <p:nvPr/>
        </p:nvSpPr>
        <p:spPr>
          <a:xfrm>
            <a:off x="1603749" y="778396"/>
            <a:ext cx="3176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AWS </a:t>
            </a:r>
            <a:endParaRPr sz="3500" dirty="0">
              <a:solidFill>
                <a:srgbClr val="626E73"/>
              </a:solidFill>
            </a:endParaRPr>
          </a:p>
          <a:p>
            <a:pPr marL="0" marR="0" lvl="0" indent="0" algn="l" rtl="0">
              <a:lnSpc>
                <a:spcPct val="90000"/>
              </a:lnSpc>
              <a:spcBef>
                <a:spcPts val="0"/>
              </a:spcBef>
              <a:spcAft>
                <a:spcPts val="0"/>
              </a:spcAft>
              <a:buClr>
                <a:srgbClr val="000000"/>
              </a:buClr>
              <a:buSzPts val="3500"/>
              <a:buFont typeface="Arial"/>
              <a:buNone/>
            </a:pPr>
            <a:r>
              <a:rPr lang="pt-BR" sz="3500" dirty="0">
                <a:solidFill>
                  <a:srgbClr val="626E73"/>
                </a:solidFill>
              </a:rPr>
              <a:t>Identity and Access Management</a:t>
            </a:r>
            <a:endParaRPr sz="3500" b="0" i="0" u="none" strike="noStrike" cap="none" dirty="0">
              <a:solidFill>
                <a:srgbClr val="626E73"/>
              </a:solidFill>
              <a:latin typeface="Arial"/>
              <a:ea typeface="Arial"/>
              <a:cs typeface="Arial"/>
              <a:sym typeface="Arial"/>
            </a:endParaRPr>
          </a:p>
        </p:txBody>
      </p:sp>
      <p:pic>
        <p:nvPicPr>
          <p:cNvPr id="2" name="Picture 2" descr="O que é o AWS IAM? - dataRain">
            <a:extLst>
              <a:ext uri="{FF2B5EF4-FFF2-40B4-BE49-F238E27FC236}">
                <a16:creationId xmlns:a16="http://schemas.microsoft.com/office/drawing/2014/main" id="{FB0995D4-5C53-A0D6-CBA2-D96156572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330" y="1404580"/>
            <a:ext cx="663269" cy="11695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WS gratuito: Nível gratuito AWS Amazon | MANDIC">
            <a:extLst>
              <a:ext uri="{FF2B5EF4-FFF2-40B4-BE49-F238E27FC236}">
                <a16:creationId xmlns:a16="http://schemas.microsoft.com/office/drawing/2014/main" id="{8783A277-26D8-C8FC-6FA2-36435FCD6E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51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Control Plane</a:t>
            </a:r>
          </a:p>
        </p:txBody>
      </p:sp>
      <p:pic>
        <p:nvPicPr>
          <p:cNvPr id="4" name="Imagem 3">
            <a:extLst>
              <a:ext uri="{FF2B5EF4-FFF2-40B4-BE49-F238E27FC236}">
                <a16:creationId xmlns:a16="http://schemas.microsoft.com/office/drawing/2014/main" id="{9FC79D55-9016-CD50-866E-9DA642F4107A}"/>
              </a:ext>
            </a:extLst>
          </p:cNvPr>
          <p:cNvPicPr>
            <a:picLocks noChangeAspect="1"/>
          </p:cNvPicPr>
          <p:nvPr/>
        </p:nvPicPr>
        <p:blipFill>
          <a:blip r:embed="rId3"/>
          <a:stretch>
            <a:fillRect/>
          </a:stretch>
        </p:blipFill>
        <p:spPr>
          <a:xfrm>
            <a:off x="1333309" y="1167326"/>
            <a:ext cx="6386513" cy="3210601"/>
          </a:xfrm>
          <a:prstGeom prst="rect">
            <a:avLst/>
          </a:prstGeom>
        </p:spPr>
      </p:pic>
      <p:sp>
        <p:nvSpPr>
          <p:cNvPr id="8" name="Google Shape;123;p6">
            <a:extLst>
              <a:ext uri="{FF2B5EF4-FFF2-40B4-BE49-F238E27FC236}">
                <a16:creationId xmlns:a16="http://schemas.microsoft.com/office/drawing/2014/main" id="{9DA6BED6-5C22-5C54-2FE2-0779405030FF}"/>
              </a:ext>
            </a:extLst>
          </p:cNvPr>
          <p:cNvSpPr txBox="1"/>
          <p:nvPr/>
        </p:nvSpPr>
        <p:spPr>
          <a:xfrm>
            <a:off x="3291195" y="4508150"/>
            <a:ext cx="2561609" cy="313464"/>
          </a:xfrm>
          <a:prstGeom prst="rect">
            <a:avLst/>
          </a:prstGeom>
          <a:noFill/>
          <a:ln>
            <a:noFill/>
          </a:ln>
        </p:spPr>
        <p:txBody>
          <a:bodyPr spcFirstLastPara="1" wrap="square" lIns="91425" tIns="46800" rIns="91425" bIns="45700" anchor="t" anchorCtr="0">
            <a:spAutoFit/>
          </a:bodyPr>
          <a:lstStyle/>
          <a:p>
            <a:pPr marL="0" marR="0" lvl="0" indent="0" algn="l" rtl="0">
              <a:lnSpc>
                <a:spcPct val="130000"/>
              </a:lnSpc>
              <a:spcBef>
                <a:spcPts val="0"/>
              </a:spcBef>
              <a:spcAft>
                <a:spcPts val="0"/>
              </a:spcAft>
              <a:buClr>
                <a:srgbClr val="000000"/>
              </a:buClr>
              <a:buSzPts val="1100"/>
              <a:buFont typeface="Arial"/>
              <a:buNone/>
            </a:pPr>
            <a:r>
              <a:rPr lang="pt-BR" sz="1100" b="1" i="0" u="none" strike="noStrike" cap="none" dirty="0">
                <a:solidFill>
                  <a:srgbClr val="626E73"/>
                </a:solidFill>
                <a:latin typeface="Roboto Light"/>
                <a:ea typeface="Roboto Light"/>
                <a:cs typeface="Roboto Light"/>
                <a:sym typeface="Roboto Light"/>
              </a:rPr>
              <a:t>Meios de Acesso a uma Conta AWS</a:t>
            </a:r>
          </a:p>
        </p:txBody>
      </p:sp>
      <p:pic>
        <p:nvPicPr>
          <p:cNvPr id="3" name="Picture 2" descr="AWS gratuito: Nível gratuito AWS Amazon | MANDIC">
            <a:extLst>
              <a:ext uri="{FF2B5EF4-FFF2-40B4-BE49-F238E27FC236}">
                <a16:creationId xmlns:a16="http://schemas.microsoft.com/office/drawing/2014/main" id="{2928E238-8419-AE51-7405-F8B417311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76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txBox="1"/>
          <p:nvPr/>
        </p:nvSpPr>
        <p:spPr>
          <a:xfrm>
            <a:off x="1396192" y="1588415"/>
            <a:ext cx="6178781" cy="1853885"/>
          </a:xfrm>
          <a:prstGeom prst="rect">
            <a:avLst/>
          </a:prstGeom>
          <a:noFill/>
          <a:ln>
            <a:noFill/>
          </a:ln>
        </p:spPr>
        <p:txBody>
          <a:bodyPr spcFirstLastPara="1" wrap="square" lIns="91425" tIns="46800" rIns="91425" bIns="45700" anchor="t" anchorCtr="0">
            <a:spAutoFit/>
          </a:bodyPr>
          <a:lstStyle/>
          <a:p>
            <a:pPr marL="171450" indent="-171450">
              <a:lnSpc>
                <a:spcPct val="130000"/>
              </a:lnSpc>
              <a:buSzPts val="1100"/>
              <a:buFont typeface="Arial"/>
              <a:buChar char="•"/>
            </a:pPr>
            <a:r>
              <a:rPr lang="pt-BR" sz="1100" b="0" i="0" u="none" strike="noStrike" cap="none" dirty="0">
                <a:solidFill>
                  <a:srgbClr val="626E73"/>
                </a:solidFill>
                <a:latin typeface="Roboto Light"/>
                <a:ea typeface="Roboto Light"/>
                <a:cs typeface="Roboto Light"/>
                <a:sym typeface="Roboto Light"/>
              </a:rPr>
              <a:t>O AWS </a:t>
            </a:r>
            <a:r>
              <a:rPr lang="pt-BR" sz="1100" b="1" i="0" u="none" strike="noStrike" cap="none" dirty="0">
                <a:solidFill>
                  <a:srgbClr val="626E73"/>
                </a:solidFill>
                <a:latin typeface="Roboto Light"/>
                <a:ea typeface="Roboto Light"/>
                <a:cs typeface="Roboto Light"/>
                <a:sym typeface="Roboto Light"/>
              </a:rPr>
              <a:t>Identity and Access Management (IAM) </a:t>
            </a:r>
            <a:r>
              <a:rPr lang="pt-BR" sz="1100" b="0" i="0" u="none" strike="noStrike" cap="none" dirty="0">
                <a:solidFill>
                  <a:srgbClr val="626E73"/>
                </a:solidFill>
                <a:latin typeface="Roboto Light"/>
                <a:ea typeface="Roboto Light"/>
                <a:cs typeface="Roboto Light"/>
                <a:sym typeface="Roboto Light"/>
              </a:rPr>
              <a:t>é um </a:t>
            </a:r>
            <a:r>
              <a:rPr lang="pt-BR" sz="1100" b="1" i="0" u="none" strike="noStrike" cap="none" dirty="0">
                <a:solidFill>
                  <a:srgbClr val="626E73"/>
                </a:solidFill>
                <a:latin typeface="Roboto Light"/>
                <a:ea typeface="Roboto Light"/>
                <a:cs typeface="Roboto Light"/>
                <a:sym typeface="Roboto Light"/>
              </a:rPr>
              <a:t>serviço</a:t>
            </a:r>
            <a:r>
              <a:rPr lang="pt-BR" sz="1100" b="0" i="0" u="none" strike="noStrike" cap="none" dirty="0">
                <a:solidFill>
                  <a:srgbClr val="626E73"/>
                </a:solidFill>
                <a:latin typeface="Roboto Light"/>
                <a:ea typeface="Roboto Light"/>
                <a:cs typeface="Roboto Light"/>
                <a:sym typeface="Roboto Light"/>
              </a:rPr>
              <a:t> da Web que ajuda você a </a:t>
            </a:r>
            <a:r>
              <a:rPr lang="pt-BR" sz="1100" b="1" i="0" u="none" strike="noStrike" cap="none" dirty="0">
                <a:solidFill>
                  <a:srgbClr val="626E73"/>
                </a:solidFill>
                <a:latin typeface="Roboto Light"/>
                <a:ea typeface="Roboto Light"/>
                <a:cs typeface="Roboto Light"/>
                <a:sym typeface="Roboto Light"/>
              </a:rPr>
              <a:t>controlar o acesso aos recursos</a:t>
            </a:r>
            <a:r>
              <a:rPr lang="pt-BR" sz="1100" b="0" i="0" u="none" strike="noStrike" cap="none" dirty="0">
                <a:solidFill>
                  <a:srgbClr val="626E73"/>
                </a:solidFill>
                <a:latin typeface="Roboto Light"/>
                <a:ea typeface="Roboto Light"/>
                <a:cs typeface="Roboto Light"/>
                <a:sym typeface="Roboto Light"/>
              </a:rPr>
              <a:t> da AWS de forma segura.</a:t>
            </a:r>
            <a:r>
              <a:rPr lang="pt-BR" sz="1100" dirty="0">
                <a:solidFill>
                  <a:srgbClr val="626E73"/>
                </a:solidFill>
                <a:latin typeface="Roboto Light"/>
                <a:ea typeface="Roboto Light"/>
                <a:cs typeface="Roboto Light"/>
                <a:sym typeface="Roboto Light"/>
              </a:rPr>
              <a:t> </a:t>
            </a:r>
            <a:endParaRPr lang="pt-BR" dirty="0">
              <a:ea typeface="Roboto Light"/>
            </a:endParaRPr>
          </a:p>
          <a:p>
            <a:pPr marL="171450" marR="0" lvl="0" indent="-171450" algn="l" rtl="0">
              <a:lnSpc>
                <a:spcPct val="130000"/>
              </a:lnSpc>
              <a:spcBef>
                <a:spcPts val="0"/>
              </a:spcBef>
              <a:spcAft>
                <a:spcPts val="0"/>
              </a:spcAft>
              <a:buClr>
                <a:srgbClr val="000000"/>
              </a:buClr>
              <a:buSzPts val="1100"/>
              <a:buFont typeface="Arial"/>
              <a:buChar char="•"/>
            </a:pPr>
            <a:r>
              <a:rPr lang="pt-BR" sz="1100" b="0" i="0" u="none" strike="noStrike" cap="none" dirty="0">
                <a:solidFill>
                  <a:srgbClr val="626E73"/>
                </a:solidFill>
                <a:latin typeface="Roboto Light"/>
                <a:ea typeface="Roboto Light"/>
                <a:cs typeface="Roboto Light"/>
                <a:sym typeface="Roboto Light"/>
              </a:rPr>
              <a:t>Você usa o IAM para </a:t>
            </a:r>
            <a:r>
              <a:rPr lang="pt-BR" sz="1100" b="1" i="0" u="none" strike="noStrike" cap="none" dirty="0">
                <a:solidFill>
                  <a:srgbClr val="626E73"/>
                </a:solidFill>
                <a:latin typeface="Roboto Light"/>
                <a:ea typeface="Roboto Light"/>
                <a:cs typeface="Roboto Light"/>
                <a:sym typeface="Roboto Light"/>
              </a:rPr>
              <a:t>controlar quem é autenticado </a:t>
            </a:r>
            <a:r>
              <a:rPr lang="pt-BR" sz="1100" b="0" i="0" u="none" strike="noStrike" cap="none" dirty="0">
                <a:solidFill>
                  <a:srgbClr val="626E73"/>
                </a:solidFill>
                <a:latin typeface="Roboto Light"/>
                <a:ea typeface="Roboto Light"/>
                <a:cs typeface="Roboto Light"/>
                <a:sym typeface="Roboto Light"/>
              </a:rPr>
              <a:t>(fez login) e </a:t>
            </a:r>
            <a:r>
              <a:rPr lang="pt-BR" sz="1100" b="1" i="0" u="none" strike="noStrike" cap="none" dirty="0">
                <a:solidFill>
                  <a:srgbClr val="626E73"/>
                </a:solidFill>
                <a:latin typeface="Roboto Light"/>
                <a:ea typeface="Roboto Light"/>
                <a:cs typeface="Roboto Light"/>
                <a:sym typeface="Roboto Light"/>
              </a:rPr>
              <a:t>autorizado</a:t>
            </a:r>
            <a:r>
              <a:rPr lang="pt-BR" sz="1100" b="0" i="0" u="none" strike="noStrike" cap="none" dirty="0">
                <a:solidFill>
                  <a:srgbClr val="626E73"/>
                </a:solidFill>
                <a:latin typeface="Roboto Light"/>
                <a:ea typeface="Roboto Light"/>
                <a:cs typeface="Roboto Light"/>
                <a:sym typeface="Roboto Light"/>
              </a:rPr>
              <a:t> (tem permissões) a usar os recursos.</a:t>
            </a:r>
            <a:endParaRPr lang="pt-BR" sz="1100" b="0" i="0" u="none" strike="noStrike" cap="none" dirty="0">
              <a:solidFill>
                <a:srgbClr val="626E73"/>
              </a:solidFill>
              <a:latin typeface="Roboto Light"/>
              <a:ea typeface="Roboto Light"/>
              <a:cs typeface="Roboto Light"/>
            </a:endParaRPr>
          </a:p>
          <a:p>
            <a:pPr marL="171450" marR="0" lvl="0" indent="-171450" algn="l" rtl="0">
              <a:lnSpc>
                <a:spcPct val="130000"/>
              </a:lnSpc>
              <a:spcBef>
                <a:spcPts val="0"/>
              </a:spcBef>
              <a:spcAft>
                <a:spcPts val="0"/>
              </a:spcAft>
              <a:buClr>
                <a:srgbClr val="000000"/>
              </a:buClr>
              <a:buSzPts val="1100"/>
              <a:buFont typeface="Arial"/>
              <a:buChar char="•"/>
            </a:pPr>
            <a:r>
              <a:rPr lang="pt-BR" sz="1100" b="1" i="0" u="none" strike="noStrike" cap="none" dirty="0">
                <a:solidFill>
                  <a:srgbClr val="626E73"/>
                </a:solidFill>
                <a:latin typeface="Roboto Light"/>
                <a:ea typeface="Roboto Light"/>
                <a:cs typeface="Roboto Light"/>
                <a:sym typeface="Roboto Light"/>
              </a:rPr>
              <a:t>Não necessariamente </a:t>
            </a:r>
            <a:r>
              <a:rPr lang="pt-BR" sz="1100" b="0" i="0" u="none" strike="noStrike" cap="none" dirty="0">
                <a:solidFill>
                  <a:srgbClr val="626E73"/>
                </a:solidFill>
                <a:latin typeface="Roboto Light"/>
                <a:ea typeface="Roboto Light"/>
                <a:cs typeface="Roboto Light"/>
                <a:sym typeface="Roboto Light"/>
              </a:rPr>
              <a:t>um usuário </a:t>
            </a:r>
            <a:r>
              <a:rPr lang="pt-BR" sz="1100" b="1" i="0" u="none" strike="noStrike" cap="none" dirty="0">
                <a:solidFill>
                  <a:srgbClr val="626E73"/>
                </a:solidFill>
                <a:latin typeface="Roboto Light"/>
                <a:ea typeface="Roboto Light"/>
                <a:cs typeface="Roboto Light"/>
                <a:sym typeface="Roboto Light"/>
              </a:rPr>
              <a:t>representa uma pessoa</a:t>
            </a:r>
            <a:r>
              <a:rPr lang="pt-BR" sz="1100" b="0" i="0" u="none" strike="noStrike" cap="none" dirty="0">
                <a:solidFill>
                  <a:srgbClr val="626E73"/>
                </a:solidFill>
                <a:latin typeface="Roboto Light"/>
                <a:ea typeface="Roboto Light"/>
                <a:cs typeface="Roboto Light"/>
                <a:sym typeface="Roboto Light"/>
              </a:rPr>
              <a:t>, pode representar um recurso ou serviço.</a:t>
            </a:r>
            <a:endParaRPr lang="pt-BR" sz="1100" b="0" i="0" u="none" strike="noStrike" cap="none" dirty="0">
              <a:solidFill>
                <a:srgbClr val="626E73"/>
              </a:solidFill>
              <a:latin typeface="Roboto Light"/>
              <a:ea typeface="Roboto Light"/>
              <a:cs typeface="Roboto Light"/>
            </a:endParaRPr>
          </a:p>
          <a:p>
            <a:pPr marL="171450" marR="0" lvl="0" indent="-171450" algn="l" rtl="0">
              <a:lnSpc>
                <a:spcPct val="130000"/>
              </a:lnSpc>
              <a:spcBef>
                <a:spcPts val="0"/>
              </a:spcBef>
              <a:spcAft>
                <a:spcPts val="0"/>
              </a:spcAft>
              <a:buClr>
                <a:srgbClr val="000000"/>
              </a:buClr>
              <a:buSzPts val="1100"/>
              <a:buFont typeface="Arial"/>
              <a:buChar char="•"/>
            </a:pPr>
            <a:r>
              <a:rPr lang="pt-BR" sz="1100" dirty="0">
                <a:solidFill>
                  <a:srgbClr val="626E73"/>
                </a:solidFill>
                <a:latin typeface="Roboto Light"/>
                <a:ea typeface="Roboto Light"/>
                <a:cs typeface="Roboto Light"/>
                <a:sym typeface="Roboto Light"/>
              </a:rPr>
              <a:t>É um </a:t>
            </a:r>
            <a:r>
              <a:rPr lang="pt-BR" sz="1100" b="1" dirty="0">
                <a:solidFill>
                  <a:srgbClr val="626E73"/>
                </a:solidFill>
                <a:latin typeface="Roboto Light"/>
                <a:ea typeface="Roboto Light"/>
                <a:cs typeface="Roboto Light"/>
                <a:sym typeface="Roboto Light"/>
              </a:rPr>
              <a:t>serviço global</a:t>
            </a:r>
            <a:r>
              <a:rPr lang="pt-BR" sz="1100" dirty="0">
                <a:solidFill>
                  <a:srgbClr val="626E73"/>
                </a:solidFill>
                <a:latin typeface="Roboto Light"/>
                <a:ea typeface="Roboto Light"/>
                <a:cs typeface="Roboto Light"/>
                <a:sym typeface="Roboto Light"/>
              </a:rPr>
              <a:t>.</a:t>
            </a:r>
            <a:endParaRPr lang="pt-BR" sz="1100" b="0" i="0" u="none" strike="noStrike" cap="none" dirty="0">
              <a:solidFill>
                <a:srgbClr val="626E73"/>
              </a:solidFill>
              <a:latin typeface="Roboto Light"/>
              <a:ea typeface="Roboto Light"/>
              <a:cs typeface="Roboto Light"/>
            </a:endParaRPr>
          </a:p>
          <a:p>
            <a:pPr marL="171450" marR="0" lvl="0" indent="-171450" algn="l" rtl="0">
              <a:lnSpc>
                <a:spcPct val="130000"/>
              </a:lnSpc>
              <a:spcBef>
                <a:spcPts val="0"/>
              </a:spcBef>
              <a:spcAft>
                <a:spcPts val="0"/>
              </a:spcAft>
              <a:buClr>
                <a:srgbClr val="000000"/>
              </a:buClr>
              <a:buSzPts val="1100"/>
              <a:buFont typeface="Arial"/>
              <a:buChar char="•"/>
            </a:pPr>
            <a:r>
              <a:rPr lang="pt-BR" sz="1100" b="1" i="0" u="none" strike="noStrike" cap="none" dirty="0">
                <a:solidFill>
                  <a:srgbClr val="626E73"/>
                </a:solidFill>
                <a:latin typeface="Roboto Light"/>
                <a:ea typeface="Roboto Light"/>
                <a:cs typeface="Roboto Light"/>
                <a:sym typeface="Roboto Light"/>
              </a:rPr>
              <a:t>É altamente recomendável não usar o usuário raiz para tarefas diárias</a:t>
            </a:r>
            <a:endParaRPr lang="pt-BR" sz="1100" b="1" i="0" u="none" strike="noStrike" cap="none" dirty="0">
              <a:solidFill>
                <a:srgbClr val="626E73"/>
              </a:solidFill>
              <a:latin typeface="Roboto Light"/>
              <a:ea typeface="Roboto Light"/>
              <a:cs typeface="Roboto Light"/>
            </a:endParaRPr>
          </a:p>
        </p:txBody>
      </p:sp>
      <p:sp>
        <p:nvSpPr>
          <p:cNvPr id="2" name="Google Shape;94;p3">
            <a:extLst>
              <a:ext uri="{FF2B5EF4-FFF2-40B4-BE49-F238E27FC236}">
                <a16:creationId xmlns:a16="http://schemas.microsoft.com/office/drawing/2014/main" id="{CC239962-C1AE-3E51-6E50-E6F2A99A72BB}"/>
              </a:ext>
            </a:extLst>
          </p:cNvPr>
          <p:cNvSpPr txBox="1"/>
          <p:nvPr/>
        </p:nvSpPr>
        <p:spPr>
          <a:xfrm>
            <a:off x="2143741" y="640113"/>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rgbClr val="626E73"/>
                </a:solidFill>
              </a:rPr>
              <a:t>Conceitos</a:t>
            </a:r>
            <a:endParaRPr sz="1400" b="0" i="0" u="none" strike="noStrike" cap="none" dirty="0">
              <a:solidFill>
                <a:srgbClr val="000000"/>
              </a:solidFill>
              <a:latin typeface="Arial"/>
              <a:ea typeface="Arial"/>
              <a:cs typeface="Arial"/>
              <a:sym typeface="Arial"/>
            </a:endParaRPr>
          </a:p>
        </p:txBody>
      </p:sp>
      <p:pic>
        <p:nvPicPr>
          <p:cNvPr id="3" name="Picture 2" descr="AWS gratuito: Nível gratuito AWS Amazon | MANDIC">
            <a:extLst>
              <a:ext uri="{FF2B5EF4-FFF2-40B4-BE49-F238E27FC236}">
                <a16:creationId xmlns:a16="http://schemas.microsoft.com/office/drawing/2014/main" id="{3B05D578-EFB7-7041-76AF-F63EE26E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4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11"/>
          <p:cNvSpPr/>
          <p:nvPr/>
        </p:nvSpPr>
        <p:spPr>
          <a:xfrm>
            <a:off x="13" y="2"/>
            <a:ext cx="9143999" cy="5148263"/>
          </a:xfrm>
          <a:prstGeom prst="rect">
            <a:avLst/>
          </a:prstGeom>
          <a:solidFill>
            <a:srgbClr val="3F4E5E"/>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Parallelogram 3">
            <a:extLst>
              <a:ext uri="{FF2B5EF4-FFF2-40B4-BE49-F238E27FC236}">
                <a16:creationId xmlns:a16="http://schemas.microsoft.com/office/drawing/2014/main" id="{925A57D6-06EF-4FE6-CC32-BDBA0204A927}"/>
              </a:ext>
            </a:extLst>
          </p:cNvPr>
          <p:cNvSpPr/>
          <p:nvPr/>
        </p:nvSpPr>
        <p:spPr>
          <a:xfrm>
            <a:off x="1576227" y="1179693"/>
            <a:ext cx="2992049" cy="1046916"/>
          </a:xfrm>
          <a:prstGeom prst="parallelogram">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dirty="0">
              <a:solidFill>
                <a:prstClr val="white"/>
              </a:solidFill>
              <a:latin typeface="Arial"/>
              <a:ea typeface="Arial Unicode MS"/>
            </a:endParaRPr>
          </a:p>
        </p:txBody>
      </p:sp>
      <p:sp>
        <p:nvSpPr>
          <p:cNvPr id="3" name="Parallelogram 39">
            <a:extLst>
              <a:ext uri="{FF2B5EF4-FFF2-40B4-BE49-F238E27FC236}">
                <a16:creationId xmlns:a16="http://schemas.microsoft.com/office/drawing/2014/main" id="{E0AD88C7-1A24-F8E2-3084-D1CBA633688E}"/>
              </a:ext>
            </a:extLst>
          </p:cNvPr>
          <p:cNvSpPr/>
          <p:nvPr/>
        </p:nvSpPr>
        <p:spPr>
          <a:xfrm>
            <a:off x="1781814" y="1350259"/>
            <a:ext cx="2959078" cy="1053511"/>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8478 w 3401707"/>
              <a:gd name="connsiteY5" fmla="*/ 1212899 h 1364082"/>
              <a:gd name="connsiteX6" fmla="*/ 3206721 w 3401707"/>
              <a:gd name="connsiteY6" fmla="*/ 0 h 1364082"/>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8478 w 3364222"/>
              <a:gd name="connsiteY5" fmla="*/ 1221492 h 1372675"/>
              <a:gd name="connsiteX6" fmla="*/ 3206721 w 3364222"/>
              <a:gd name="connsiteY6" fmla="*/ 8593 h 1372675"/>
              <a:gd name="connsiteX0" fmla="*/ 3206721 w 3364222"/>
              <a:gd name="connsiteY0" fmla="*/ 8593 h 1372675"/>
              <a:gd name="connsiteX1" fmla="*/ 3364222 w 3364222"/>
              <a:gd name="connsiteY1" fmla="*/ 0 h 1372675"/>
              <a:gd name="connsiteX2" fmla="*/ 3060687 w 3364222"/>
              <a:gd name="connsiteY2" fmla="*/ 1372675 h 1372675"/>
              <a:gd name="connsiteX3" fmla="*/ 0 w 3364222"/>
              <a:gd name="connsiteY3" fmla="*/ 1372675 h 1372675"/>
              <a:gd name="connsiteX4" fmla="*/ 37796 w 3364222"/>
              <a:gd name="connsiteY4" fmla="*/ 1221492 h 1372675"/>
              <a:gd name="connsiteX5" fmla="*/ 2940982 w 3364222"/>
              <a:gd name="connsiteY5" fmla="*/ 1221492 h 1372675"/>
              <a:gd name="connsiteX6" fmla="*/ 3206721 w 3364222"/>
              <a:gd name="connsiteY6" fmla="*/ 8593 h 137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2" h="1372675">
                <a:moveTo>
                  <a:pt x="3206721" y="8593"/>
                </a:moveTo>
                <a:lnTo>
                  <a:pt x="3364222" y="0"/>
                </a:lnTo>
                <a:lnTo>
                  <a:pt x="3060687" y="1372675"/>
                </a:lnTo>
                <a:lnTo>
                  <a:pt x="0" y="1372675"/>
                </a:lnTo>
                <a:lnTo>
                  <a:pt x="37796" y="1221492"/>
                </a:lnTo>
                <a:lnTo>
                  <a:pt x="2940982" y="1221492"/>
                </a:lnTo>
                <a:cubicBezTo>
                  <a:pt x="3042057" y="817192"/>
                  <a:pt x="3105646" y="412893"/>
                  <a:pt x="3206721" y="859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dirty="0">
              <a:solidFill>
                <a:prstClr val="white"/>
              </a:solidFill>
              <a:latin typeface="Arial"/>
              <a:ea typeface="Arial Unicode MS"/>
            </a:endParaRPr>
          </a:p>
        </p:txBody>
      </p:sp>
      <p:grpSp>
        <p:nvGrpSpPr>
          <p:cNvPr id="4" name="Group 5">
            <a:extLst>
              <a:ext uri="{FF2B5EF4-FFF2-40B4-BE49-F238E27FC236}">
                <a16:creationId xmlns:a16="http://schemas.microsoft.com/office/drawing/2014/main" id="{A3E2C5B7-50B7-768F-1C3B-3504420A662C}"/>
              </a:ext>
            </a:extLst>
          </p:cNvPr>
          <p:cNvGrpSpPr/>
          <p:nvPr/>
        </p:nvGrpSpPr>
        <p:grpSpPr>
          <a:xfrm>
            <a:off x="2185134" y="1274747"/>
            <a:ext cx="2113944" cy="736863"/>
            <a:chOff x="2135876" y="1592345"/>
            <a:chExt cx="2138114" cy="982484"/>
          </a:xfrm>
        </p:grpSpPr>
        <p:sp>
          <p:nvSpPr>
            <p:cNvPr id="5" name="TextBox 6">
              <a:extLst>
                <a:ext uri="{FF2B5EF4-FFF2-40B4-BE49-F238E27FC236}">
                  <a16:creationId xmlns:a16="http://schemas.microsoft.com/office/drawing/2014/main" id="{DF2BAE88-605A-A955-B208-AC871E298A06}"/>
                </a:ext>
              </a:extLst>
            </p:cNvPr>
            <p:cNvSpPr txBox="1"/>
            <p:nvPr/>
          </p:nvSpPr>
          <p:spPr>
            <a:xfrm>
              <a:off x="2135876" y="1897721"/>
              <a:ext cx="2138114" cy="677108"/>
            </a:xfrm>
            <a:prstGeom prst="rect">
              <a:avLst/>
            </a:prstGeom>
            <a:noFill/>
          </p:spPr>
          <p:txBody>
            <a:bodyPr wrap="square" rtlCol="0">
              <a:spAutoFit/>
            </a:bodyPr>
            <a:lstStyle/>
            <a:p>
              <a:pPr defTabSz="685800">
                <a:buClrTx/>
              </a:pPr>
              <a:r>
                <a:rPr lang="pt-BR" altLang="ko-KR" sz="900" kern="1200" dirty="0">
                  <a:solidFill>
                    <a:prstClr val="white"/>
                  </a:solidFill>
                  <a:ea typeface="Arial Unicode MS"/>
                  <a:cs typeface="Arial" pitchFamily="34" charset="0"/>
                </a:rPr>
                <a:t>O console é uma interface baseada em navegador para gerenciar recursos do IAM e da AWS. </a:t>
              </a:r>
              <a:endParaRPr lang="en-US" altLang="ko-KR" sz="900" kern="1200" dirty="0">
                <a:solidFill>
                  <a:prstClr val="white"/>
                </a:solidFill>
                <a:ea typeface="Arial Unicode MS"/>
                <a:cs typeface="Arial" pitchFamily="34" charset="0"/>
              </a:endParaRPr>
            </a:p>
          </p:txBody>
        </p:sp>
        <p:sp>
          <p:nvSpPr>
            <p:cNvPr id="6" name="TextBox 7">
              <a:extLst>
                <a:ext uri="{FF2B5EF4-FFF2-40B4-BE49-F238E27FC236}">
                  <a16:creationId xmlns:a16="http://schemas.microsoft.com/office/drawing/2014/main" id="{E2382A7E-DB3A-B13E-4FB8-F7A660EC4A2A}"/>
                </a:ext>
              </a:extLst>
            </p:cNvPr>
            <p:cNvSpPr txBox="1"/>
            <p:nvPr/>
          </p:nvSpPr>
          <p:spPr>
            <a:xfrm>
              <a:off x="2135876" y="1592345"/>
              <a:ext cx="2138114" cy="307776"/>
            </a:xfrm>
            <a:prstGeom prst="rect">
              <a:avLst/>
            </a:prstGeom>
            <a:noFill/>
          </p:spPr>
          <p:txBody>
            <a:bodyPr wrap="square" rtlCol="0" anchor="ctr">
              <a:spAutoFit/>
            </a:bodyPr>
            <a:lstStyle/>
            <a:p>
              <a:pPr defTabSz="685800">
                <a:buClrTx/>
              </a:pPr>
              <a:r>
                <a:rPr lang="en-US" altLang="ko-KR" sz="900" b="1" kern="1200" dirty="0">
                  <a:solidFill>
                    <a:prstClr val="white"/>
                  </a:solidFill>
                  <a:ea typeface="Arial Unicode MS"/>
                  <a:cs typeface="Arial" pitchFamily="34" charset="0"/>
                </a:rPr>
                <a:t>AWS Management Console</a:t>
              </a:r>
              <a:endParaRPr lang="ko-KR" altLang="en-US" sz="900" b="1" kern="1200" dirty="0">
                <a:solidFill>
                  <a:prstClr val="white"/>
                </a:solidFill>
                <a:ea typeface="Arial Unicode MS"/>
                <a:cs typeface="Arial" pitchFamily="34" charset="0"/>
              </a:endParaRPr>
            </a:p>
          </p:txBody>
        </p:sp>
      </p:grpSp>
      <p:sp>
        <p:nvSpPr>
          <p:cNvPr id="7" name="Oval 9">
            <a:extLst>
              <a:ext uri="{FF2B5EF4-FFF2-40B4-BE49-F238E27FC236}">
                <a16:creationId xmlns:a16="http://schemas.microsoft.com/office/drawing/2014/main" id="{638EE617-BC5B-2460-9732-408BE6DB1879}"/>
              </a:ext>
            </a:extLst>
          </p:cNvPr>
          <p:cNvSpPr/>
          <p:nvPr/>
        </p:nvSpPr>
        <p:spPr>
          <a:xfrm>
            <a:off x="1426322" y="1371154"/>
            <a:ext cx="582987" cy="58298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8" name="Oval 10">
            <a:extLst>
              <a:ext uri="{FF2B5EF4-FFF2-40B4-BE49-F238E27FC236}">
                <a16:creationId xmlns:a16="http://schemas.microsoft.com/office/drawing/2014/main" id="{1FF96524-E5F3-43C8-265E-7FFF1A005B11}"/>
              </a:ext>
            </a:extLst>
          </p:cNvPr>
          <p:cNvSpPr/>
          <p:nvPr/>
        </p:nvSpPr>
        <p:spPr>
          <a:xfrm>
            <a:off x="1495039" y="1439870"/>
            <a:ext cx="445554" cy="445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a typeface="Arial Unicode MS"/>
            </a:endParaRPr>
          </a:p>
        </p:txBody>
      </p:sp>
      <p:sp>
        <p:nvSpPr>
          <p:cNvPr id="9" name="TextBox 11">
            <a:extLst>
              <a:ext uri="{FF2B5EF4-FFF2-40B4-BE49-F238E27FC236}">
                <a16:creationId xmlns:a16="http://schemas.microsoft.com/office/drawing/2014/main" id="{B3184B09-4C3A-8E2C-6420-469D411F7DE9}"/>
              </a:ext>
            </a:extLst>
          </p:cNvPr>
          <p:cNvSpPr txBox="1"/>
          <p:nvPr/>
        </p:nvSpPr>
        <p:spPr>
          <a:xfrm>
            <a:off x="1501792" y="1491681"/>
            <a:ext cx="432048" cy="369332"/>
          </a:xfrm>
          <a:prstGeom prst="rect">
            <a:avLst/>
          </a:prstGeom>
          <a:noFill/>
        </p:spPr>
        <p:txBody>
          <a:bodyPr wrap="square" lIns="81000" rIns="81000" rtlCol="0">
            <a:spAutoFit/>
          </a:bodyPr>
          <a:lstStyle/>
          <a:p>
            <a:pPr algn="ctr" defTabSz="685800">
              <a:buClrTx/>
            </a:pPr>
            <a:r>
              <a:rPr lang="en-US" altLang="ko-KR" sz="1800" b="1" kern="1200" dirty="0">
                <a:solidFill>
                  <a:srgbClr val="507C89"/>
                </a:solidFill>
                <a:ea typeface="Arial Unicode MS"/>
                <a:cs typeface="Arial" pitchFamily="34" charset="0"/>
              </a:rPr>
              <a:t>01</a:t>
            </a:r>
            <a:endParaRPr lang="ko-KR" altLang="en-US" sz="1800" b="1" kern="1200" dirty="0">
              <a:solidFill>
                <a:srgbClr val="507C89"/>
              </a:solidFill>
              <a:ea typeface="Arial Unicode MS"/>
              <a:cs typeface="Arial" pitchFamily="34" charset="0"/>
            </a:endParaRPr>
          </a:p>
        </p:txBody>
      </p:sp>
      <p:sp>
        <p:nvSpPr>
          <p:cNvPr id="10" name="Parallelogram 13">
            <a:extLst>
              <a:ext uri="{FF2B5EF4-FFF2-40B4-BE49-F238E27FC236}">
                <a16:creationId xmlns:a16="http://schemas.microsoft.com/office/drawing/2014/main" id="{6670B845-A5E7-ACFF-9176-C659BBC94EA3}"/>
              </a:ext>
            </a:extLst>
          </p:cNvPr>
          <p:cNvSpPr/>
          <p:nvPr/>
        </p:nvSpPr>
        <p:spPr>
          <a:xfrm>
            <a:off x="230281" y="2574131"/>
            <a:ext cx="2992049" cy="1185827"/>
          </a:xfrm>
          <a:prstGeom prst="parallelogram">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11" name="Parallelogram 39">
            <a:extLst>
              <a:ext uri="{FF2B5EF4-FFF2-40B4-BE49-F238E27FC236}">
                <a16:creationId xmlns:a16="http://schemas.microsoft.com/office/drawing/2014/main" id="{FA394F0D-732D-00D0-1F6B-7F1DDCA31112}"/>
              </a:ext>
            </a:extLst>
          </p:cNvPr>
          <p:cNvSpPr/>
          <p:nvPr/>
        </p:nvSpPr>
        <p:spPr>
          <a:xfrm>
            <a:off x="435868" y="2890203"/>
            <a:ext cx="2965671" cy="1046916"/>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dirty="0">
              <a:solidFill>
                <a:prstClr val="white"/>
              </a:solidFill>
              <a:latin typeface="Arial"/>
              <a:ea typeface="Arial Unicode MS"/>
            </a:endParaRPr>
          </a:p>
        </p:txBody>
      </p:sp>
      <p:grpSp>
        <p:nvGrpSpPr>
          <p:cNvPr id="12" name="Group 15">
            <a:extLst>
              <a:ext uri="{FF2B5EF4-FFF2-40B4-BE49-F238E27FC236}">
                <a16:creationId xmlns:a16="http://schemas.microsoft.com/office/drawing/2014/main" id="{49ED732E-FE2E-869C-D3AA-E5253AA2F5FB}"/>
              </a:ext>
            </a:extLst>
          </p:cNvPr>
          <p:cNvGrpSpPr/>
          <p:nvPr/>
        </p:nvGrpSpPr>
        <p:grpSpPr>
          <a:xfrm>
            <a:off x="770472" y="2756523"/>
            <a:ext cx="2224434" cy="851734"/>
            <a:chOff x="2082191" y="1413640"/>
            <a:chExt cx="2249867" cy="1099775"/>
          </a:xfrm>
        </p:grpSpPr>
        <p:sp>
          <p:nvSpPr>
            <p:cNvPr id="13" name="TextBox 16">
              <a:extLst>
                <a:ext uri="{FF2B5EF4-FFF2-40B4-BE49-F238E27FC236}">
                  <a16:creationId xmlns:a16="http://schemas.microsoft.com/office/drawing/2014/main" id="{620528F8-B2B1-C854-4316-44599550382E}"/>
                </a:ext>
              </a:extLst>
            </p:cNvPr>
            <p:cNvSpPr txBox="1"/>
            <p:nvPr/>
          </p:nvSpPr>
          <p:spPr>
            <a:xfrm>
              <a:off x="2082191" y="1678861"/>
              <a:ext cx="2249867" cy="834554"/>
            </a:xfrm>
            <a:prstGeom prst="rect">
              <a:avLst/>
            </a:prstGeom>
            <a:noFill/>
          </p:spPr>
          <p:txBody>
            <a:bodyPr wrap="square" rtlCol="0">
              <a:spAutoFit/>
            </a:bodyPr>
            <a:lstStyle/>
            <a:p>
              <a:pPr defTabSz="685800">
                <a:buClrTx/>
              </a:pPr>
              <a:r>
                <a:rPr lang="pt-BR" altLang="ko-KR" sz="900" kern="1200" dirty="0">
                  <a:solidFill>
                    <a:prstClr val="white"/>
                  </a:solidFill>
                  <a:ea typeface="Arial Unicode MS"/>
                  <a:cs typeface="Arial" pitchFamily="34" charset="0"/>
                </a:rPr>
                <a:t>Consistem em bibliotecas e códigos de exemplo para várias linguagens de programação e plataformas (Java, Python, Ruby, .NET, iOS, Android, etc.). </a:t>
              </a:r>
              <a:endParaRPr lang="en-US" altLang="ko-KR" sz="900" kern="1200" dirty="0">
                <a:solidFill>
                  <a:prstClr val="white"/>
                </a:solidFill>
                <a:ea typeface="Arial Unicode MS"/>
                <a:cs typeface="Arial" pitchFamily="34" charset="0"/>
              </a:endParaRPr>
            </a:p>
          </p:txBody>
        </p:sp>
        <p:sp>
          <p:nvSpPr>
            <p:cNvPr id="14" name="TextBox 17">
              <a:extLst>
                <a:ext uri="{FF2B5EF4-FFF2-40B4-BE49-F238E27FC236}">
                  <a16:creationId xmlns:a16="http://schemas.microsoft.com/office/drawing/2014/main" id="{F656DDA1-FC56-C41A-A702-54EC9DE4C7C9}"/>
                </a:ext>
              </a:extLst>
            </p:cNvPr>
            <p:cNvSpPr txBox="1"/>
            <p:nvPr/>
          </p:nvSpPr>
          <p:spPr>
            <a:xfrm>
              <a:off x="2088710" y="1413640"/>
              <a:ext cx="2138114" cy="307776"/>
            </a:xfrm>
            <a:prstGeom prst="rect">
              <a:avLst/>
            </a:prstGeom>
            <a:noFill/>
          </p:spPr>
          <p:txBody>
            <a:bodyPr wrap="square" rtlCol="0" anchor="ctr">
              <a:spAutoFit/>
            </a:bodyPr>
            <a:lstStyle/>
            <a:p>
              <a:pPr defTabSz="685800">
                <a:buClrTx/>
              </a:pPr>
              <a:r>
                <a:rPr lang="en-US" altLang="ko-KR" sz="900" b="1" kern="1200" dirty="0">
                  <a:solidFill>
                    <a:prstClr val="white"/>
                  </a:solidFill>
                  <a:ea typeface="Arial Unicode MS"/>
                  <a:cs typeface="Arial" pitchFamily="34" charset="0"/>
                </a:rPr>
                <a:t>AWS SDKs</a:t>
              </a:r>
            </a:p>
          </p:txBody>
        </p:sp>
      </p:grpSp>
      <p:sp>
        <p:nvSpPr>
          <p:cNvPr id="15" name="Oval 19">
            <a:extLst>
              <a:ext uri="{FF2B5EF4-FFF2-40B4-BE49-F238E27FC236}">
                <a16:creationId xmlns:a16="http://schemas.microsoft.com/office/drawing/2014/main" id="{B816C6D5-7B3C-53BA-CB65-E4CAFC7C3B10}"/>
              </a:ext>
            </a:extLst>
          </p:cNvPr>
          <p:cNvSpPr/>
          <p:nvPr/>
        </p:nvSpPr>
        <p:spPr>
          <a:xfrm>
            <a:off x="80376" y="2904502"/>
            <a:ext cx="582987" cy="58298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dirty="0">
              <a:solidFill>
                <a:prstClr val="white"/>
              </a:solidFill>
              <a:latin typeface="Arial"/>
              <a:ea typeface="Arial Unicode MS"/>
            </a:endParaRPr>
          </a:p>
        </p:txBody>
      </p:sp>
      <p:sp>
        <p:nvSpPr>
          <p:cNvPr id="16" name="Oval 20">
            <a:extLst>
              <a:ext uri="{FF2B5EF4-FFF2-40B4-BE49-F238E27FC236}">
                <a16:creationId xmlns:a16="http://schemas.microsoft.com/office/drawing/2014/main" id="{902202B7-5F99-EE60-6ACF-829FE7F861BF}"/>
              </a:ext>
            </a:extLst>
          </p:cNvPr>
          <p:cNvSpPr/>
          <p:nvPr/>
        </p:nvSpPr>
        <p:spPr>
          <a:xfrm>
            <a:off x="149093" y="2973219"/>
            <a:ext cx="445554" cy="445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a typeface="Arial Unicode MS"/>
            </a:endParaRPr>
          </a:p>
        </p:txBody>
      </p:sp>
      <p:sp>
        <p:nvSpPr>
          <p:cNvPr id="17" name="TextBox 21">
            <a:extLst>
              <a:ext uri="{FF2B5EF4-FFF2-40B4-BE49-F238E27FC236}">
                <a16:creationId xmlns:a16="http://schemas.microsoft.com/office/drawing/2014/main" id="{586F0CC8-A387-E9D0-9B01-0D3AF60273B1}"/>
              </a:ext>
            </a:extLst>
          </p:cNvPr>
          <p:cNvSpPr txBox="1"/>
          <p:nvPr/>
        </p:nvSpPr>
        <p:spPr>
          <a:xfrm>
            <a:off x="155846" y="3025030"/>
            <a:ext cx="432048" cy="369332"/>
          </a:xfrm>
          <a:prstGeom prst="rect">
            <a:avLst/>
          </a:prstGeom>
          <a:noFill/>
        </p:spPr>
        <p:txBody>
          <a:bodyPr wrap="square" lIns="81000" rIns="81000" rtlCol="0">
            <a:spAutoFit/>
          </a:bodyPr>
          <a:lstStyle/>
          <a:p>
            <a:pPr algn="ctr" defTabSz="685800">
              <a:buClrTx/>
            </a:pPr>
            <a:r>
              <a:rPr lang="en-US" altLang="ko-KR" sz="1800" b="1" kern="1200" dirty="0">
                <a:solidFill>
                  <a:srgbClr val="9CCCD2"/>
                </a:solidFill>
                <a:ea typeface="Arial Unicode MS"/>
                <a:cs typeface="Arial" pitchFamily="34" charset="0"/>
              </a:rPr>
              <a:t>03</a:t>
            </a:r>
            <a:endParaRPr lang="ko-KR" altLang="en-US" sz="1800" b="1" kern="1200" dirty="0">
              <a:solidFill>
                <a:srgbClr val="9CCCD2"/>
              </a:solidFill>
              <a:ea typeface="Arial Unicode MS"/>
              <a:cs typeface="Arial" pitchFamily="34" charset="0"/>
            </a:endParaRPr>
          </a:p>
        </p:txBody>
      </p:sp>
      <p:sp>
        <p:nvSpPr>
          <p:cNvPr id="18" name="Parallelogram 23">
            <a:extLst>
              <a:ext uri="{FF2B5EF4-FFF2-40B4-BE49-F238E27FC236}">
                <a16:creationId xmlns:a16="http://schemas.microsoft.com/office/drawing/2014/main" id="{BA2117E9-30F2-4504-4676-64B25F879F0B}"/>
              </a:ext>
            </a:extLst>
          </p:cNvPr>
          <p:cNvSpPr/>
          <p:nvPr/>
        </p:nvSpPr>
        <p:spPr>
          <a:xfrm>
            <a:off x="5259957" y="648817"/>
            <a:ext cx="2992049" cy="1181421"/>
          </a:xfrm>
          <a:prstGeom prst="parallelogram">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19" name="Parallelogram 39">
            <a:extLst>
              <a:ext uri="{FF2B5EF4-FFF2-40B4-BE49-F238E27FC236}">
                <a16:creationId xmlns:a16="http://schemas.microsoft.com/office/drawing/2014/main" id="{BE2F2C04-499A-0350-D021-596A2BC11275}"/>
              </a:ext>
            </a:extLst>
          </p:cNvPr>
          <p:cNvSpPr/>
          <p:nvPr/>
        </p:nvSpPr>
        <p:spPr>
          <a:xfrm>
            <a:off x="5465543" y="960483"/>
            <a:ext cx="2965672" cy="1046916"/>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70970 w 3401707"/>
              <a:gd name="connsiteY5" fmla="*/ 1212899 h 1364082"/>
              <a:gd name="connsiteX6" fmla="*/ 3206721 w 3401707"/>
              <a:gd name="connsiteY6" fmla="*/ 0 h 1364082"/>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2 w 3401707"/>
              <a:gd name="connsiteY5" fmla="*/ 1212899 h 1364082"/>
              <a:gd name="connsiteX6" fmla="*/ 3206721 w 3401707"/>
              <a:gd name="connsiteY6" fmla="*/ 0 h 1364082"/>
              <a:gd name="connsiteX0" fmla="*/ 3206721 w 3371719"/>
              <a:gd name="connsiteY0" fmla="*/ 0 h 1364082"/>
              <a:gd name="connsiteX1" fmla="*/ 3371719 w 3371719"/>
              <a:gd name="connsiteY1" fmla="*/ 8592 h 1364082"/>
              <a:gd name="connsiteX2" fmla="*/ 3060687 w 3371719"/>
              <a:gd name="connsiteY2" fmla="*/ 1364082 h 1364082"/>
              <a:gd name="connsiteX3" fmla="*/ 0 w 3371719"/>
              <a:gd name="connsiteY3" fmla="*/ 1364082 h 1364082"/>
              <a:gd name="connsiteX4" fmla="*/ 37796 w 3371719"/>
              <a:gd name="connsiteY4" fmla="*/ 1212899 h 1364082"/>
              <a:gd name="connsiteX5" fmla="*/ 2940982 w 3371719"/>
              <a:gd name="connsiteY5" fmla="*/ 1212899 h 1364082"/>
              <a:gd name="connsiteX6" fmla="*/ 3206721 w 3371719"/>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9" h="1364082">
                <a:moveTo>
                  <a:pt x="3206721" y="0"/>
                </a:moveTo>
                <a:lnTo>
                  <a:pt x="3371719" y="8592"/>
                </a:lnTo>
                <a:lnTo>
                  <a:pt x="3060687" y="1364082"/>
                </a:lnTo>
                <a:lnTo>
                  <a:pt x="0" y="1364082"/>
                </a:lnTo>
                <a:lnTo>
                  <a:pt x="37796" y="1212899"/>
                </a:lnTo>
                <a:lnTo>
                  <a:pt x="2940982" y="1212899"/>
                </a:lnTo>
                <a:cubicBezTo>
                  <a:pt x="3042057" y="808599"/>
                  <a:pt x="3105646" y="404300"/>
                  <a:pt x="32067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dirty="0">
              <a:solidFill>
                <a:prstClr val="white"/>
              </a:solidFill>
              <a:latin typeface="Arial"/>
              <a:ea typeface="Arial Unicode MS"/>
            </a:endParaRPr>
          </a:p>
        </p:txBody>
      </p:sp>
      <p:grpSp>
        <p:nvGrpSpPr>
          <p:cNvPr id="20" name="Group 25">
            <a:extLst>
              <a:ext uri="{FF2B5EF4-FFF2-40B4-BE49-F238E27FC236}">
                <a16:creationId xmlns:a16="http://schemas.microsoft.com/office/drawing/2014/main" id="{CC83EE49-4C57-4906-F0EB-020CDE400C79}"/>
              </a:ext>
            </a:extLst>
          </p:cNvPr>
          <p:cNvGrpSpPr/>
          <p:nvPr/>
        </p:nvGrpSpPr>
        <p:grpSpPr>
          <a:xfrm>
            <a:off x="5868864" y="694801"/>
            <a:ext cx="2113944" cy="1128063"/>
            <a:chOff x="2135876" y="1347577"/>
            <a:chExt cx="2138114" cy="1504083"/>
          </a:xfrm>
        </p:grpSpPr>
        <p:sp>
          <p:nvSpPr>
            <p:cNvPr id="21" name="TextBox 26">
              <a:extLst>
                <a:ext uri="{FF2B5EF4-FFF2-40B4-BE49-F238E27FC236}">
                  <a16:creationId xmlns:a16="http://schemas.microsoft.com/office/drawing/2014/main" id="{6BD59FA2-38C2-FC7A-F7C7-4B9BDEB31FC0}"/>
                </a:ext>
              </a:extLst>
            </p:cNvPr>
            <p:cNvSpPr txBox="1"/>
            <p:nvPr/>
          </p:nvSpPr>
          <p:spPr>
            <a:xfrm>
              <a:off x="2135876" y="1805221"/>
              <a:ext cx="2138114" cy="1046439"/>
            </a:xfrm>
            <a:prstGeom prst="rect">
              <a:avLst/>
            </a:prstGeom>
            <a:noFill/>
          </p:spPr>
          <p:txBody>
            <a:bodyPr wrap="square" rtlCol="0">
              <a:spAutoFit/>
            </a:bodyPr>
            <a:lstStyle/>
            <a:p>
              <a:pPr defTabSz="685800">
                <a:buClrTx/>
              </a:pPr>
              <a:r>
                <a:rPr lang="pt-BR" altLang="ko-KR" sz="900" kern="1200" dirty="0">
                  <a:solidFill>
                    <a:prstClr val="white"/>
                  </a:solidFill>
                  <a:ea typeface="Arial Unicode MS"/>
                  <a:cs typeface="Arial" pitchFamily="34" charset="0"/>
                </a:rPr>
                <a:t>Você pode usar as ferramentas da linha de comando da AWS para emitir comandos na linha de comando do seu sistema e realizar tarefas do IAM e da AWS.</a:t>
              </a:r>
              <a:endParaRPr lang="en-US" altLang="ko-KR" sz="900" kern="1200" dirty="0">
                <a:solidFill>
                  <a:prstClr val="white"/>
                </a:solidFill>
                <a:ea typeface="Arial Unicode MS"/>
                <a:cs typeface="Arial" pitchFamily="34" charset="0"/>
              </a:endParaRPr>
            </a:p>
          </p:txBody>
        </p:sp>
        <p:sp>
          <p:nvSpPr>
            <p:cNvPr id="22" name="TextBox 27">
              <a:extLst>
                <a:ext uri="{FF2B5EF4-FFF2-40B4-BE49-F238E27FC236}">
                  <a16:creationId xmlns:a16="http://schemas.microsoft.com/office/drawing/2014/main" id="{7EC0AD5F-3F1D-0041-85BF-72BDA92CE9D5}"/>
                </a:ext>
              </a:extLst>
            </p:cNvPr>
            <p:cNvSpPr txBox="1"/>
            <p:nvPr/>
          </p:nvSpPr>
          <p:spPr>
            <a:xfrm>
              <a:off x="2135876" y="1347577"/>
              <a:ext cx="2138114" cy="492444"/>
            </a:xfrm>
            <a:prstGeom prst="rect">
              <a:avLst/>
            </a:prstGeom>
            <a:noFill/>
          </p:spPr>
          <p:txBody>
            <a:bodyPr wrap="square" rtlCol="0" anchor="ctr">
              <a:spAutoFit/>
            </a:bodyPr>
            <a:lstStyle/>
            <a:p>
              <a:pPr defTabSz="685800">
                <a:buClrTx/>
              </a:pPr>
              <a:r>
                <a:rPr lang="pt-BR" altLang="ko-KR" sz="900" b="1" kern="1200" dirty="0">
                  <a:solidFill>
                    <a:prstClr val="white"/>
                  </a:solidFill>
                  <a:ea typeface="Arial Unicode MS"/>
                  <a:cs typeface="Arial" pitchFamily="34" charset="0"/>
                </a:rPr>
                <a:t>Ferramentas de linha de comando da AWS</a:t>
              </a:r>
            </a:p>
          </p:txBody>
        </p:sp>
      </p:grpSp>
      <p:sp>
        <p:nvSpPr>
          <p:cNvPr id="23" name="Oval 29">
            <a:extLst>
              <a:ext uri="{FF2B5EF4-FFF2-40B4-BE49-F238E27FC236}">
                <a16:creationId xmlns:a16="http://schemas.microsoft.com/office/drawing/2014/main" id="{ED97EA81-DD1D-E52A-E585-9D526E801A0B}"/>
              </a:ext>
            </a:extLst>
          </p:cNvPr>
          <p:cNvSpPr/>
          <p:nvPr/>
        </p:nvSpPr>
        <p:spPr>
          <a:xfrm>
            <a:off x="5110052" y="974783"/>
            <a:ext cx="582987" cy="58298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24" name="Oval 30">
            <a:extLst>
              <a:ext uri="{FF2B5EF4-FFF2-40B4-BE49-F238E27FC236}">
                <a16:creationId xmlns:a16="http://schemas.microsoft.com/office/drawing/2014/main" id="{0DE4485D-7604-7F0C-D74E-A8BEF35B1F91}"/>
              </a:ext>
            </a:extLst>
          </p:cNvPr>
          <p:cNvSpPr/>
          <p:nvPr/>
        </p:nvSpPr>
        <p:spPr>
          <a:xfrm>
            <a:off x="5178769" y="1043499"/>
            <a:ext cx="445554" cy="445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a typeface="Arial Unicode MS"/>
            </a:endParaRPr>
          </a:p>
        </p:txBody>
      </p:sp>
      <p:sp>
        <p:nvSpPr>
          <p:cNvPr id="25" name="TextBox 31">
            <a:extLst>
              <a:ext uri="{FF2B5EF4-FFF2-40B4-BE49-F238E27FC236}">
                <a16:creationId xmlns:a16="http://schemas.microsoft.com/office/drawing/2014/main" id="{5F4F83EE-FAE1-B1CB-C50B-2F2CD95E8307}"/>
              </a:ext>
            </a:extLst>
          </p:cNvPr>
          <p:cNvSpPr txBox="1"/>
          <p:nvPr/>
        </p:nvSpPr>
        <p:spPr>
          <a:xfrm>
            <a:off x="5185522" y="1095310"/>
            <a:ext cx="432048" cy="369332"/>
          </a:xfrm>
          <a:prstGeom prst="rect">
            <a:avLst/>
          </a:prstGeom>
          <a:noFill/>
        </p:spPr>
        <p:txBody>
          <a:bodyPr wrap="square" lIns="81000" rIns="81000" rtlCol="0">
            <a:spAutoFit/>
          </a:bodyPr>
          <a:lstStyle/>
          <a:p>
            <a:pPr algn="ctr" defTabSz="685800">
              <a:buClrTx/>
            </a:pPr>
            <a:r>
              <a:rPr lang="en-US" altLang="ko-KR" sz="1800" b="1" kern="1200" dirty="0">
                <a:solidFill>
                  <a:srgbClr val="8CBABE"/>
                </a:solidFill>
                <a:ea typeface="Arial Unicode MS"/>
                <a:cs typeface="Arial" pitchFamily="34" charset="0"/>
              </a:rPr>
              <a:t>02</a:t>
            </a:r>
            <a:endParaRPr lang="ko-KR" altLang="en-US" sz="1800" b="1" kern="1200" dirty="0">
              <a:solidFill>
                <a:srgbClr val="8CBABE"/>
              </a:solidFill>
              <a:ea typeface="Arial Unicode MS"/>
              <a:cs typeface="Arial" pitchFamily="34" charset="0"/>
            </a:endParaRPr>
          </a:p>
        </p:txBody>
      </p:sp>
      <p:sp>
        <p:nvSpPr>
          <p:cNvPr id="26" name="Parallelogram 33">
            <a:extLst>
              <a:ext uri="{FF2B5EF4-FFF2-40B4-BE49-F238E27FC236}">
                <a16:creationId xmlns:a16="http://schemas.microsoft.com/office/drawing/2014/main" id="{7284A058-D6F3-8862-B43A-6D7FEC24C029}"/>
              </a:ext>
            </a:extLst>
          </p:cNvPr>
          <p:cNvSpPr/>
          <p:nvPr/>
        </p:nvSpPr>
        <p:spPr>
          <a:xfrm>
            <a:off x="5436536" y="2372305"/>
            <a:ext cx="2992049" cy="1046916"/>
          </a:xfrm>
          <a:prstGeom prst="parallelogram">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27" name="Parallelogram 39">
            <a:extLst>
              <a:ext uri="{FF2B5EF4-FFF2-40B4-BE49-F238E27FC236}">
                <a16:creationId xmlns:a16="http://schemas.microsoft.com/office/drawing/2014/main" id="{9A6EF1AF-4442-1C44-07E2-01E6ED7BFC7C}"/>
              </a:ext>
            </a:extLst>
          </p:cNvPr>
          <p:cNvSpPr/>
          <p:nvPr/>
        </p:nvSpPr>
        <p:spPr>
          <a:xfrm>
            <a:off x="5642123" y="2549466"/>
            <a:ext cx="2959077" cy="1046916"/>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33485 w 3401707"/>
              <a:gd name="connsiteY5" fmla="*/ 1212899 h 1364082"/>
              <a:gd name="connsiteX6" fmla="*/ 3206721 w 3401707"/>
              <a:gd name="connsiteY6" fmla="*/ 0 h 1364082"/>
              <a:gd name="connsiteX0" fmla="*/ 3206721 w 3364221"/>
              <a:gd name="connsiteY0" fmla="*/ 0 h 1364082"/>
              <a:gd name="connsiteX1" fmla="*/ 3364221 w 3364221"/>
              <a:gd name="connsiteY1" fmla="*/ 0 h 1364082"/>
              <a:gd name="connsiteX2" fmla="*/ 3060687 w 3364221"/>
              <a:gd name="connsiteY2" fmla="*/ 1364082 h 1364082"/>
              <a:gd name="connsiteX3" fmla="*/ 0 w 3364221"/>
              <a:gd name="connsiteY3" fmla="*/ 1364082 h 1364082"/>
              <a:gd name="connsiteX4" fmla="*/ 37796 w 3364221"/>
              <a:gd name="connsiteY4" fmla="*/ 1212899 h 1364082"/>
              <a:gd name="connsiteX5" fmla="*/ 2933485 w 3364221"/>
              <a:gd name="connsiteY5" fmla="*/ 1212899 h 1364082"/>
              <a:gd name="connsiteX6" fmla="*/ 3206721 w 3364221"/>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1" h="1364082">
                <a:moveTo>
                  <a:pt x="3206721" y="0"/>
                </a:moveTo>
                <a:lnTo>
                  <a:pt x="3364221" y="0"/>
                </a:lnTo>
                <a:lnTo>
                  <a:pt x="3060687" y="1364082"/>
                </a:lnTo>
                <a:lnTo>
                  <a:pt x="0" y="1364082"/>
                </a:lnTo>
                <a:lnTo>
                  <a:pt x="37796" y="1212899"/>
                </a:lnTo>
                <a:lnTo>
                  <a:pt x="2933485" y="1212899"/>
                </a:lnTo>
                <a:cubicBezTo>
                  <a:pt x="3034560" y="808599"/>
                  <a:pt x="3105646" y="404300"/>
                  <a:pt x="32067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grpSp>
        <p:nvGrpSpPr>
          <p:cNvPr id="28" name="Group 35">
            <a:extLst>
              <a:ext uri="{FF2B5EF4-FFF2-40B4-BE49-F238E27FC236}">
                <a16:creationId xmlns:a16="http://schemas.microsoft.com/office/drawing/2014/main" id="{127870A5-40E8-E16C-2C33-D95C66C85E58}"/>
              </a:ext>
            </a:extLst>
          </p:cNvPr>
          <p:cNvGrpSpPr/>
          <p:nvPr/>
        </p:nvGrpSpPr>
        <p:grpSpPr>
          <a:xfrm>
            <a:off x="6045443" y="2467361"/>
            <a:ext cx="2113944" cy="983382"/>
            <a:chOff x="2135876" y="1592346"/>
            <a:chExt cx="2138114" cy="1311175"/>
          </a:xfrm>
        </p:grpSpPr>
        <p:sp>
          <p:nvSpPr>
            <p:cNvPr id="29" name="TextBox 36">
              <a:extLst>
                <a:ext uri="{FF2B5EF4-FFF2-40B4-BE49-F238E27FC236}">
                  <a16:creationId xmlns:a16="http://schemas.microsoft.com/office/drawing/2014/main" id="{04C040D6-8617-0B49-35B9-AF396388FC71}"/>
                </a:ext>
              </a:extLst>
            </p:cNvPr>
            <p:cNvSpPr txBox="1"/>
            <p:nvPr/>
          </p:nvSpPr>
          <p:spPr>
            <a:xfrm>
              <a:off x="2135876" y="1857080"/>
              <a:ext cx="2138114" cy="1046441"/>
            </a:xfrm>
            <a:prstGeom prst="rect">
              <a:avLst/>
            </a:prstGeom>
            <a:noFill/>
          </p:spPr>
          <p:txBody>
            <a:bodyPr wrap="square" rtlCol="0">
              <a:spAutoFit/>
            </a:bodyPr>
            <a:lstStyle/>
            <a:p>
              <a:pPr defTabSz="685800">
                <a:buClrTx/>
              </a:pPr>
              <a:r>
                <a:rPr lang="pt-BR" altLang="ko-KR" sz="900" kern="1200" dirty="0">
                  <a:solidFill>
                    <a:prstClr val="white"/>
                  </a:solidFill>
                  <a:ea typeface="Arial Unicode MS"/>
                  <a:cs typeface="Arial" pitchFamily="34" charset="0"/>
                </a:rPr>
                <a:t>Você pode acessar o IAM e a AWS de forma programática usando a API HTTPS do IAM, que permite emitir solicitações HTTPS diretamente para o serviço.</a:t>
              </a:r>
              <a:endParaRPr lang="en-US" altLang="ko-KR" sz="900" kern="1200" dirty="0">
                <a:solidFill>
                  <a:prstClr val="white"/>
                </a:solidFill>
                <a:ea typeface="Arial Unicode MS"/>
                <a:cs typeface="Arial" pitchFamily="34" charset="0"/>
              </a:endParaRPr>
            </a:p>
          </p:txBody>
        </p:sp>
        <p:sp>
          <p:nvSpPr>
            <p:cNvPr id="30" name="TextBox 37">
              <a:extLst>
                <a:ext uri="{FF2B5EF4-FFF2-40B4-BE49-F238E27FC236}">
                  <a16:creationId xmlns:a16="http://schemas.microsoft.com/office/drawing/2014/main" id="{88653C70-10D9-43A1-8395-CF9018E86488}"/>
                </a:ext>
              </a:extLst>
            </p:cNvPr>
            <p:cNvSpPr txBox="1"/>
            <p:nvPr/>
          </p:nvSpPr>
          <p:spPr>
            <a:xfrm>
              <a:off x="2135876" y="1592346"/>
              <a:ext cx="2138114" cy="307776"/>
            </a:xfrm>
            <a:prstGeom prst="rect">
              <a:avLst/>
            </a:prstGeom>
            <a:noFill/>
          </p:spPr>
          <p:txBody>
            <a:bodyPr wrap="square" rtlCol="0" anchor="ctr">
              <a:spAutoFit/>
            </a:bodyPr>
            <a:lstStyle/>
            <a:p>
              <a:pPr defTabSz="685800">
                <a:buClrTx/>
              </a:pPr>
              <a:r>
                <a:rPr lang="pt-BR" altLang="ko-KR" sz="900" b="1" kern="1200" dirty="0">
                  <a:solidFill>
                    <a:prstClr val="white"/>
                  </a:solidFill>
                  <a:ea typeface="Arial Unicode MS"/>
                  <a:cs typeface="Arial" pitchFamily="34" charset="0"/>
                </a:rPr>
                <a:t>API de HTTPS do IAM</a:t>
              </a:r>
            </a:p>
          </p:txBody>
        </p:sp>
      </p:grpSp>
      <p:sp>
        <p:nvSpPr>
          <p:cNvPr id="31" name="Oval 39">
            <a:extLst>
              <a:ext uri="{FF2B5EF4-FFF2-40B4-BE49-F238E27FC236}">
                <a16:creationId xmlns:a16="http://schemas.microsoft.com/office/drawing/2014/main" id="{CCA9EAB2-2D6B-9FF9-7996-CDBA6FA6186F}"/>
              </a:ext>
            </a:extLst>
          </p:cNvPr>
          <p:cNvSpPr/>
          <p:nvPr/>
        </p:nvSpPr>
        <p:spPr>
          <a:xfrm>
            <a:off x="5286631" y="2563766"/>
            <a:ext cx="582987" cy="58298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32" name="Oval 40">
            <a:extLst>
              <a:ext uri="{FF2B5EF4-FFF2-40B4-BE49-F238E27FC236}">
                <a16:creationId xmlns:a16="http://schemas.microsoft.com/office/drawing/2014/main" id="{B88121EC-B663-1087-B361-90E4BFB0545A}"/>
              </a:ext>
            </a:extLst>
          </p:cNvPr>
          <p:cNvSpPr/>
          <p:nvPr/>
        </p:nvSpPr>
        <p:spPr>
          <a:xfrm>
            <a:off x="5355348" y="2632482"/>
            <a:ext cx="445554" cy="445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a typeface="Arial Unicode MS"/>
            </a:endParaRPr>
          </a:p>
        </p:txBody>
      </p:sp>
      <p:sp>
        <p:nvSpPr>
          <p:cNvPr id="33" name="TextBox 41">
            <a:extLst>
              <a:ext uri="{FF2B5EF4-FFF2-40B4-BE49-F238E27FC236}">
                <a16:creationId xmlns:a16="http://schemas.microsoft.com/office/drawing/2014/main" id="{829565BE-A6B3-4EBF-0625-A094E5AEE6C6}"/>
              </a:ext>
            </a:extLst>
          </p:cNvPr>
          <p:cNvSpPr txBox="1"/>
          <p:nvPr/>
        </p:nvSpPr>
        <p:spPr>
          <a:xfrm>
            <a:off x="5362101" y="2684293"/>
            <a:ext cx="432048" cy="369332"/>
          </a:xfrm>
          <a:prstGeom prst="rect">
            <a:avLst/>
          </a:prstGeom>
          <a:noFill/>
        </p:spPr>
        <p:txBody>
          <a:bodyPr wrap="square" lIns="81000" rIns="81000" rtlCol="0">
            <a:spAutoFit/>
          </a:bodyPr>
          <a:lstStyle/>
          <a:p>
            <a:pPr algn="ctr" defTabSz="685800">
              <a:buClrTx/>
            </a:pPr>
            <a:r>
              <a:rPr lang="en-US" altLang="ko-KR" sz="1800" b="1" kern="1200" dirty="0">
                <a:solidFill>
                  <a:srgbClr val="507C89"/>
                </a:solidFill>
                <a:ea typeface="Arial Unicode MS"/>
                <a:cs typeface="Arial" pitchFamily="34" charset="0"/>
              </a:rPr>
              <a:t>04</a:t>
            </a:r>
            <a:endParaRPr lang="ko-KR" altLang="en-US" sz="1800" b="1" kern="1200" dirty="0">
              <a:solidFill>
                <a:srgbClr val="507C89"/>
              </a:solidFill>
              <a:ea typeface="Arial Unicode MS"/>
              <a:cs typeface="Arial" pitchFamily="34" charset="0"/>
            </a:endParaRPr>
          </a:p>
        </p:txBody>
      </p:sp>
      <p:sp>
        <p:nvSpPr>
          <p:cNvPr id="34" name="Google Shape;94;p3">
            <a:extLst>
              <a:ext uri="{FF2B5EF4-FFF2-40B4-BE49-F238E27FC236}">
                <a16:creationId xmlns:a16="http://schemas.microsoft.com/office/drawing/2014/main" id="{F83775D6-7814-C591-351C-742BCCA8D868}"/>
              </a:ext>
            </a:extLst>
          </p:cNvPr>
          <p:cNvSpPr txBox="1"/>
          <p:nvPr/>
        </p:nvSpPr>
        <p:spPr>
          <a:xfrm>
            <a:off x="349632" y="366417"/>
            <a:ext cx="325589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pt-BR" sz="1800" b="1" dirty="0">
                <a:solidFill>
                  <a:schemeClr val="bg1"/>
                </a:solidFill>
              </a:rPr>
              <a:t>Acesso ao IAM</a:t>
            </a:r>
          </a:p>
        </p:txBody>
      </p:sp>
      <p:pic>
        <p:nvPicPr>
          <p:cNvPr id="35" name="Picture 2" descr="AWS gratuito: Nível gratuito AWS Amazon | MANDIC">
            <a:extLst>
              <a:ext uri="{FF2B5EF4-FFF2-40B4-BE49-F238E27FC236}">
                <a16:creationId xmlns:a16="http://schemas.microsoft.com/office/drawing/2014/main" id="{5F650589-6F0D-1C94-0D24-0EA9CE2CA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 y="4526386"/>
            <a:ext cx="1202189" cy="601095"/>
          </a:xfrm>
          <a:prstGeom prst="rect">
            <a:avLst/>
          </a:prstGeom>
          <a:noFill/>
          <a:extLst>
            <a:ext uri="{909E8E84-426E-40DD-AFC4-6F175D3DCCD1}">
              <a14:hiddenFill xmlns:a14="http://schemas.microsoft.com/office/drawing/2010/main">
                <a:solidFill>
                  <a:srgbClr val="FFFFFF"/>
                </a:solidFill>
              </a14:hiddenFill>
            </a:ext>
          </a:extLst>
        </p:spPr>
      </p:pic>
      <p:sp>
        <p:nvSpPr>
          <p:cNvPr id="36" name="Parallelogram 33">
            <a:extLst>
              <a:ext uri="{FF2B5EF4-FFF2-40B4-BE49-F238E27FC236}">
                <a16:creationId xmlns:a16="http://schemas.microsoft.com/office/drawing/2014/main" id="{927A01FD-8405-4607-5C1A-5EF3509B3268}"/>
              </a:ext>
            </a:extLst>
          </p:cNvPr>
          <p:cNvSpPr/>
          <p:nvPr/>
        </p:nvSpPr>
        <p:spPr>
          <a:xfrm>
            <a:off x="3605524" y="3795875"/>
            <a:ext cx="2992049" cy="1046916"/>
          </a:xfrm>
          <a:prstGeom prst="parallelogram">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37" name="Parallelogram 39">
            <a:extLst>
              <a:ext uri="{FF2B5EF4-FFF2-40B4-BE49-F238E27FC236}">
                <a16:creationId xmlns:a16="http://schemas.microsoft.com/office/drawing/2014/main" id="{4314132B-7AE9-3628-F5E6-19BA39B9D75F}"/>
              </a:ext>
            </a:extLst>
          </p:cNvPr>
          <p:cNvSpPr/>
          <p:nvPr/>
        </p:nvSpPr>
        <p:spPr>
          <a:xfrm>
            <a:off x="3811111" y="3973036"/>
            <a:ext cx="2959077" cy="1046916"/>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33485 w 3401707"/>
              <a:gd name="connsiteY5" fmla="*/ 1212899 h 1364082"/>
              <a:gd name="connsiteX6" fmla="*/ 3206721 w 3401707"/>
              <a:gd name="connsiteY6" fmla="*/ 0 h 1364082"/>
              <a:gd name="connsiteX0" fmla="*/ 3206721 w 3364221"/>
              <a:gd name="connsiteY0" fmla="*/ 0 h 1364082"/>
              <a:gd name="connsiteX1" fmla="*/ 3364221 w 3364221"/>
              <a:gd name="connsiteY1" fmla="*/ 0 h 1364082"/>
              <a:gd name="connsiteX2" fmla="*/ 3060687 w 3364221"/>
              <a:gd name="connsiteY2" fmla="*/ 1364082 h 1364082"/>
              <a:gd name="connsiteX3" fmla="*/ 0 w 3364221"/>
              <a:gd name="connsiteY3" fmla="*/ 1364082 h 1364082"/>
              <a:gd name="connsiteX4" fmla="*/ 37796 w 3364221"/>
              <a:gd name="connsiteY4" fmla="*/ 1212899 h 1364082"/>
              <a:gd name="connsiteX5" fmla="*/ 2933485 w 3364221"/>
              <a:gd name="connsiteY5" fmla="*/ 1212899 h 1364082"/>
              <a:gd name="connsiteX6" fmla="*/ 3206721 w 3364221"/>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221" h="1364082">
                <a:moveTo>
                  <a:pt x="3206721" y="0"/>
                </a:moveTo>
                <a:lnTo>
                  <a:pt x="3364221" y="0"/>
                </a:lnTo>
                <a:lnTo>
                  <a:pt x="3060687" y="1364082"/>
                </a:lnTo>
                <a:lnTo>
                  <a:pt x="0" y="1364082"/>
                </a:lnTo>
                <a:lnTo>
                  <a:pt x="37796" y="1212899"/>
                </a:lnTo>
                <a:lnTo>
                  <a:pt x="2933485" y="1212899"/>
                </a:lnTo>
                <a:cubicBezTo>
                  <a:pt x="3034560" y="808599"/>
                  <a:pt x="3105646" y="404300"/>
                  <a:pt x="32067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grpSp>
        <p:nvGrpSpPr>
          <p:cNvPr id="38" name="Group 35">
            <a:extLst>
              <a:ext uri="{FF2B5EF4-FFF2-40B4-BE49-F238E27FC236}">
                <a16:creationId xmlns:a16="http://schemas.microsoft.com/office/drawing/2014/main" id="{77DDB4EC-F7E1-74D5-9A2B-F9E54FEA37B5}"/>
              </a:ext>
            </a:extLst>
          </p:cNvPr>
          <p:cNvGrpSpPr/>
          <p:nvPr/>
        </p:nvGrpSpPr>
        <p:grpSpPr>
          <a:xfrm>
            <a:off x="4214431" y="3890931"/>
            <a:ext cx="2113944" cy="983382"/>
            <a:chOff x="2135876" y="1592346"/>
            <a:chExt cx="2138114" cy="1311175"/>
          </a:xfrm>
        </p:grpSpPr>
        <p:sp>
          <p:nvSpPr>
            <p:cNvPr id="39" name="TextBox 36">
              <a:extLst>
                <a:ext uri="{FF2B5EF4-FFF2-40B4-BE49-F238E27FC236}">
                  <a16:creationId xmlns:a16="http://schemas.microsoft.com/office/drawing/2014/main" id="{D71FE93F-6209-3FC9-FD98-5B607FF81659}"/>
                </a:ext>
              </a:extLst>
            </p:cNvPr>
            <p:cNvSpPr txBox="1"/>
            <p:nvPr/>
          </p:nvSpPr>
          <p:spPr>
            <a:xfrm>
              <a:off x="2135876" y="1857080"/>
              <a:ext cx="2138114" cy="1046441"/>
            </a:xfrm>
            <a:prstGeom prst="rect">
              <a:avLst/>
            </a:prstGeom>
            <a:noFill/>
          </p:spPr>
          <p:txBody>
            <a:bodyPr wrap="square" rtlCol="0">
              <a:spAutoFit/>
            </a:bodyPr>
            <a:lstStyle/>
            <a:p>
              <a:pPr defTabSz="685800">
                <a:buClrTx/>
              </a:pPr>
              <a:r>
                <a:rPr lang="pt-BR" altLang="ko-KR" sz="900" kern="1200" dirty="0">
                  <a:solidFill>
                    <a:prstClr val="white"/>
                  </a:solidFill>
                  <a:ea typeface="Arial Unicode MS"/>
                  <a:cs typeface="Arial" pitchFamily="34" charset="0"/>
                </a:rPr>
                <a:t>Você pode acessar o IAM e a AWS de forma programática usando a API HTTPS do IAM, que permite emitir solicitações HTTPS diretamente para o serviço.</a:t>
              </a:r>
              <a:endParaRPr lang="en-US" altLang="ko-KR" sz="900" kern="1200" dirty="0">
                <a:solidFill>
                  <a:prstClr val="white"/>
                </a:solidFill>
                <a:ea typeface="Arial Unicode MS"/>
                <a:cs typeface="Arial" pitchFamily="34" charset="0"/>
              </a:endParaRPr>
            </a:p>
          </p:txBody>
        </p:sp>
        <p:sp>
          <p:nvSpPr>
            <p:cNvPr id="40" name="TextBox 37">
              <a:extLst>
                <a:ext uri="{FF2B5EF4-FFF2-40B4-BE49-F238E27FC236}">
                  <a16:creationId xmlns:a16="http://schemas.microsoft.com/office/drawing/2014/main" id="{A5B0D114-2682-2740-5600-C3757B203AC9}"/>
                </a:ext>
              </a:extLst>
            </p:cNvPr>
            <p:cNvSpPr txBox="1"/>
            <p:nvPr/>
          </p:nvSpPr>
          <p:spPr>
            <a:xfrm>
              <a:off x="2135876" y="1592346"/>
              <a:ext cx="2138114" cy="307776"/>
            </a:xfrm>
            <a:prstGeom prst="rect">
              <a:avLst/>
            </a:prstGeom>
            <a:noFill/>
          </p:spPr>
          <p:txBody>
            <a:bodyPr wrap="square" rtlCol="0" anchor="ctr">
              <a:spAutoFit/>
            </a:bodyPr>
            <a:lstStyle/>
            <a:p>
              <a:pPr defTabSz="685800">
                <a:buClrTx/>
              </a:pPr>
              <a:r>
                <a:rPr lang="pt-BR" altLang="ko-KR" sz="900" b="1" kern="1200" dirty="0">
                  <a:solidFill>
                    <a:prstClr val="white"/>
                  </a:solidFill>
                  <a:ea typeface="Arial Unicode MS"/>
                  <a:cs typeface="Arial" pitchFamily="34" charset="0"/>
                </a:rPr>
                <a:t>API de HTTPS do IAM</a:t>
              </a:r>
            </a:p>
          </p:txBody>
        </p:sp>
      </p:grpSp>
      <p:sp>
        <p:nvSpPr>
          <p:cNvPr id="41" name="Oval 39">
            <a:extLst>
              <a:ext uri="{FF2B5EF4-FFF2-40B4-BE49-F238E27FC236}">
                <a16:creationId xmlns:a16="http://schemas.microsoft.com/office/drawing/2014/main" id="{9DAE77BF-A0B8-6DE2-A6C8-3AD0ABCC47B6}"/>
              </a:ext>
            </a:extLst>
          </p:cNvPr>
          <p:cNvSpPr/>
          <p:nvPr/>
        </p:nvSpPr>
        <p:spPr>
          <a:xfrm>
            <a:off x="3455619" y="3987336"/>
            <a:ext cx="582987" cy="58298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42" name="Oval 40">
            <a:extLst>
              <a:ext uri="{FF2B5EF4-FFF2-40B4-BE49-F238E27FC236}">
                <a16:creationId xmlns:a16="http://schemas.microsoft.com/office/drawing/2014/main" id="{0D4F6BA6-9BB6-D587-7278-97C0B822DC27}"/>
              </a:ext>
            </a:extLst>
          </p:cNvPr>
          <p:cNvSpPr/>
          <p:nvPr/>
        </p:nvSpPr>
        <p:spPr>
          <a:xfrm>
            <a:off x="3524336" y="4056052"/>
            <a:ext cx="445554" cy="445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a typeface="Arial Unicode MS"/>
            </a:endParaRPr>
          </a:p>
        </p:txBody>
      </p:sp>
      <p:sp>
        <p:nvSpPr>
          <p:cNvPr id="43" name="TextBox 41">
            <a:extLst>
              <a:ext uri="{FF2B5EF4-FFF2-40B4-BE49-F238E27FC236}">
                <a16:creationId xmlns:a16="http://schemas.microsoft.com/office/drawing/2014/main" id="{53F00B54-8E5B-D393-9869-B5F0A6261781}"/>
              </a:ext>
            </a:extLst>
          </p:cNvPr>
          <p:cNvSpPr txBox="1"/>
          <p:nvPr/>
        </p:nvSpPr>
        <p:spPr>
          <a:xfrm>
            <a:off x="3531089" y="4107863"/>
            <a:ext cx="432048" cy="369332"/>
          </a:xfrm>
          <a:prstGeom prst="rect">
            <a:avLst/>
          </a:prstGeom>
          <a:noFill/>
        </p:spPr>
        <p:txBody>
          <a:bodyPr wrap="square" lIns="81000" rIns="81000" rtlCol="0">
            <a:spAutoFit/>
          </a:bodyPr>
          <a:lstStyle/>
          <a:p>
            <a:pPr algn="ctr" defTabSz="685800">
              <a:buClrTx/>
            </a:pPr>
            <a:r>
              <a:rPr lang="en-US" altLang="ko-KR" sz="1800" b="1" kern="1200" dirty="0">
                <a:solidFill>
                  <a:srgbClr val="507C89"/>
                </a:solidFill>
                <a:ea typeface="Arial Unicode MS"/>
                <a:cs typeface="Arial" pitchFamily="34" charset="0"/>
              </a:rPr>
              <a:t>04</a:t>
            </a:r>
            <a:endParaRPr lang="ko-KR" altLang="en-US" sz="1800" b="1" kern="1200" dirty="0">
              <a:solidFill>
                <a:srgbClr val="507C89"/>
              </a:solidFill>
              <a:ea typeface="Arial Unicode MS"/>
              <a:cs typeface="Arial" pitchFamily="34" charset="0"/>
            </a:endParaRPr>
          </a:p>
        </p:txBody>
      </p:sp>
    </p:spTree>
    <p:extLst>
      <p:ext uri="{BB962C8B-B14F-4D97-AF65-F5344CB8AC3E}">
        <p14:creationId xmlns:p14="http://schemas.microsoft.com/office/powerpoint/2010/main" val="423201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15465</TotalTime>
  <Words>13974</Words>
  <Application>Microsoft Office PowerPoint</Application>
  <PresentationFormat>Personalizar</PresentationFormat>
  <Paragraphs>885</Paragraphs>
  <Slides>53</Slides>
  <Notes>51</Notes>
  <HiddenSlides>3</HiddenSlides>
  <MMClips>0</MMClips>
  <ScaleCrop>false</ScaleCrop>
  <HeadingPairs>
    <vt:vector size="6" baseType="variant">
      <vt:variant>
        <vt:lpstr>Fontes usadas</vt:lpstr>
      </vt:variant>
      <vt:variant>
        <vt:i4>10</vt:i4>
      </vt:variant>
      <vt:variant>
        <vt:lpstr>Tema</vt:lpstr>
      </vt:variant>
      <vt:variant>
        <vt:i4>3</vt:i4>
      </vt:variant>
      <vt:variant>
        <vt:lpstr>Títulos de slides</vt:lpstr>
      </vt:variant>
      <vt:variant>
        <vt:i4>53</vt:i4>
      </vt:variant>
    </vt:vector>
  </HeadingPairs>
  <TitlesOfParts>
    <vt:vector size="66" baseType="lpstr">
      <vt:lpstr>Roboto Light</vt:lpstr>
      <vt:lpstr>Arial</vt:lpstr>
      <vt:lpstr>Amazon Ember</vt:lpstr>
      <vt:lpstr>Gotham HTF Light</vt:lpstr>
      <vt:lpstr>Gotham HTF Book</vt:lpstr>
      <vt:lpstr>AmazonEmberBold</vt:lpstr>
      <vt:lpstr>Courier New</vt:lpstr>
      <vt:lpstr>Calibri</vt:lpstr>
      <vt:lpstr>AmazonEmber</vt:lpstr>
      <vt:lpstr>Noto Sans</vt:lpstr>
      <vt:lpstr>Office Theme</vt:lpstr>
      <vt:lpstr>Contents Slide Master</vt:lpstr>
      <vt:lpstr>1_Contents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Adriano</dc:creator>
  <cp:lastModifiedBy>Raphael Freitas</cp:lastModifiedBy>
  <cp:revision>12</cp:revision>
  <dcterms:created xsi:type="dcterms:W3CDTF">2019-02-15T12:16:11Z</dcterms:created>
  <dcterms:modified xsi:type="dcterms:W3CDTF">2022-11-22T23:26:56Z</dcterms:modified>
</cp:coreProperties>
</file>